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58" r:id="rId4"/>
    <p:sldId id="264" r:id="rId5"/>
    <p:sldId id="260" r:id="rId6"/>
    <p:sldId id="268" r:id="rId7"/>
    <p:sldId id="269" r:id="rId8"/>
    <p:sldId id="270" r:id="rId9"/>
    <p:sldId id="271" r:id="rId10"/>
    <p:sldId id="261" r:id="rId11"/>
    <p:sldId id="273" r:id="rId12"/>
    <p:sldId id="282" r:id="rId13"/>
    <p:sldId id="274" r:id="rId14"/>
    <p:sldId id="276" r:id="rId15"/>
    <p:sldId id="275" r:id="rId16"/>
    <p:sldId id="277" r:id="rId17"/>
    <p:sldId id="283" r:id="rId18"/>
    <p:sldId id="279" r:id="rId19"/>
    <p:sldId id="263" r:id="rId2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8B62"/>
    <a:srgbClr val="3DAD7A"/>
    <a:srgbClr val="348874"/>
    <a:srgbClr val="FFFFFF"/>
    <a:srgbClr val="F0EF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0812" autoAdjust="0"/>
  </p:normalViewPr>
  <p:slideViewPr>
    <p:cSldViewPr snapToGrid="0">
      <p:cViewPr varScale="1">
        <p:scale>
          <a:sx n="58" d="100"/>
          <a:sy n="58" d="100"/>
        </p:scale>
        <p:origin x="402" y="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378784-AD6E-4D0A-A3F8-A2096D4A2404}" type="doc">
      <dgm:prSet loTypeId="urn:microsoft.com/office/officeart/2005/8/layout/gear1" loCatId="cycle" qsTypeId="urn:microsoft.com/office/officeart/2005/8/quickstyle/simple1" qsCatId="simple" csTypeId="urn:microsoft.com/office/officeart/2005/8/colors/accent1_2" csCatId="accent1" phldr="1"/>
      <dgm:spPr>
        <a:scene3d>
          <a:camera prst="orthographicFront">
            <a:rot lat="0" lon="0" rev="0"/>
          </a:camera>
          <a:lightRig rig="balanced" dir="t">
            <a:rot lat="0" lon="0" rev="8700000"/>
          </a:lightRig>
        </a:scene3d>
      </dgm:spPr>
    </dgm:pt>
    <dgm:pt modelId="{D47D05F2-DA36-478E-A9A1-3701A89912DD}">
      <dgm:prSet phldrT="[Text]"/>
      <dgm:spPr>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dirty="0"/>
        </a:p>
      </dgm:t>
    </dgm:pt>
    <dgm:pt modelId="{7BBF75AD-F38C-4F39-A41E-FCCF826F5F5E}" type="parTrans" cxnId="{64F90B58-8822-4C5D-84F6-C446C40789B1}">
      <dgm:prSet/>
      <dgm:spPr/>
      <dgm:t>
        <a:bodyPr/>
        <a:lstStyle/>
        <a:p>
          <a:endParaRPr lang="en-US"/>
        </a:p>
      </dgm:t>
    </dgm:pt>
    <dgm:pt modelId="{C22A580B-E437-4732-8E1B-8672F73544C9}" type="sibTrans" cxnId="{64F90B58-8822-4C5D-84F6-C446C40789B1}">
      <dgm:prSet/>
      <dgm:spPr>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a:p>
      </dgm:t>
    </dgm:pt>
    <dgm:pt modelId="{0F6965FE-9BB4-431A-BE0B-E1A839F8F717}">
      <dgm:prSet phldrT="[Text]"/>
      <dgm:spPr>
        <a:solidFill>
          <a:schemeClr val="accent5">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dirty="0"/>
        </a:p>
      </dgm:t>
    </dgm:pt>
    <dgm:pt modelId="{899ADE20-C561-4B02-9E4C-4B1F36F61BEF}" type="parTrans" cxnId="{E54297D7-9BAF-42D1-8D06-54E12652C87A}">
      <dgm:prSet/>
      <dgm:spPr/>
      <dgm:t>
        <a:bodyPr/>
        <a:lstStyle/>
        <a:p>
          <a:endParaRPr lang="en-US"/>
        </a:p>
      </dgm:t>
    </dgm:pt>
    <dgm:pt modelId="{C5C003A9-4ABA-4F33-9E6A-E794CD1F1019}" type="sibTrans" cxnId="{E54297D7-9BAF-42D1-8D06-54E12652C87A}">
      <dgm:prSet/>
      <dgm:spPr>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a:p>
      </dgm:t>
    </dgm:pt>
    <dgm:pt modelId="{0A4ECFBD-868E-4F13-BCE9-1917C87FD509}">
      <dgm:prSet phldrT="[Text]"/>
      <dgm:spPr>
        <a:solidFill>
          <a:schemeClr val="accent6">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dirty="0"/>
        </a:p>
      </dgm:t>
    </dgm:pt>
    <dgm:pt modelId="{2E2B3CDF-90B7-4ACD-AAD0-6AD5CBC18ADC}" type="parTrans" cxnId="{0EA9D3D0-504F-4570-9E8F-88EEDB59EAB1}">
      <dgm:prSet/>
      <dgm:spPr/>
      <dgm:t>
        <a:bodyPr/>
        <a:lstStyle/>
        <a:p>
          <a:endParaRPr lang="en-US"/>
        </a:p>
      </dgm:t>
    </dgm:pt>
    <dgm:pt modelId="{F99B4C37-7055-4C60-96CA-4D5D13D3ED86}" type="sibTrans" cxnId="{0EA9D3D0-504F-4570-9E8F-88EEDB59EAB1}">
      <dgm:prSet/>
      <dgm:spPr>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a:p>
      </dgm:t>
    </dgm:pt>
    <dgm:pt modelId="{B7C9F66E-D2C6-46FE-A246-290F09749B65}" type="pres">
      <dgm:prSet presAssocID="{BF378784-AD6E-4D0A-A3F8-A2096D4A2404}" presName="composite" presStyleCnt="0">
        <dgm:presLayoutVars>
          <dgm:chMax val="3"/>
          <dgm:animLvl val="lvl"/>
          <dgm:resizeHandles val="exact"/>
        </dgm:presLayoutVars>
      </dgm:prSet>
      <dgm:spPr/>
    </dgm:pt>
    <dgm:pt modelId="{103E7FB0-9995-42EC-B752-E683753ACC92}" type="pres">
      <dgm:prSet presAssocID="{D47D05F2-DA36-478E-A9A1-3701A89912DD}" presName="gear1" presStyleLbl="node1" presStyleIdx="0" presStyleCnt="3">
        <dgm:presLayoutVars>
          <dgm:chMax val="1"/>
          <dgm:bulletEnabled val="1"/>
        </dgm:presLayoutVars>
      </dgm:prSet>
      <dgm:spPr/>
    </dgm:pt>
    <dgm:pt modelId="{43CA3DCE-6F9F-4291-8A40-F1D36DD9450C}" type="pres">
      <dgm:prSet presAssocID="{D47D05F2-DA36-478E-A9A1-3701A89912DD}" presName="gear1srcNode" presStyleLbl="node1" presStyleIdx="0" presStyleCnt="3"/>
      <dgm:spPr/>
    </dgm:pt>
    <dgm:pt modelId="{CB98C00C-856B-48DD-8E7E-D91BDD7A0F24}" type="pres">
      <dgm:prSet presAssocID="{D47D05F2-DA36-478E-A9A1-3701A89912DD}" presName="gear1dstNode" presStyleLbl="node1" presStyleIdx="0" presStyleCnt="3"/>
      <dgm:spPr/>
    </dgm:pt>
    <dgm:pt modelId="{0A3788FA-F59C-4733-8E1E-153F95EC33CC}" type="pres">
      <dgm:prSet presAssocID="{0F6965FE-9BB4-431A-BE0B-E1A839F8F717}" presName="gear2" presStyleLbl="node1" presStyleIdx="1" presStyleCnt="3">
        <dgm:presLayoutVars>
          <dgm:chMax val="1"/>
          <dgm:bulletEnabled val="1"/>
        </dgm:presLayoutVars>
      </dgm:prSet>
      <dgm:spPr/>
    </dgm:pt>
    <dgm:pt modelId="{DE6C823B-65ED-458E-A375-CB00069F1564}" type="pres">
      <dgm:prSet presAssocID="{0F6965FE-9BB4-431A-BE0B-E1A839F8F717}" presName="gear2srcNode" presStyleLbl="node1" presStyleIdx="1" presStyleCnt="3"/>
      <dgm:spPr/>
    </dgm:pt>
    <dgm:pt modelId="{AB454299-7616-4EC9-9C82-1AE24634259B}" type="pres">
      <dgm:prSet presAssocID="{0F6965FE-9BB4-431A-BE0B-E1A839F8F717}" presName="gear2dstNode" presStyleLbl="node1" presStyleIdx="1" presStyleCnt="3"/>
      <dgm:spPr/>
    </dgm:pt>
    <dgm:pt modelId="{5EED0E7C-099B-4868-9240-FECF04B4294E}" type="pres">
      <dgm:prSet presAssocID="{0A4ECFBD-868E-4F13-BCE9-1917C87FD509}" presName="gear3" presStyleLbl="node1" presStyleIdx="2" presStyleCnt="3"/>
      <dgm:spPr/>
    </dgm:pt>
    <dgm:pt modelId="{1FAF9D3C-BFCA-441D-822C-8E6B5BDE5092}" type="pres">
      <dgm:prSet presAssocID="{0A4ECFBD-868E-4F13-BCE9-1917C87FD509}" presName="gear3tx" presStyleLbl="node1" presStyleIdx="2" presStyleCnt="3">
        <dgm:presLayoutVars>
          <dgm:chMax val="1"/>
          <dgm:bulletEnabled val="1"/>
        </dgm:presLayoutVars>
      </dgm:prSet>
      <dgm:spPr/>
    </dgm:pt>
    <dgm:pt modelId="{81250124-1105-45C5-9B3D-22B961712496}" type="pres">
      <dgm:prSet presAssocID="{0A4ECFBD-868E-4F13-BCE9-1917C87FD509}" presName="gear3srcNode" presStyleLbl="node1" presStyleIdx="2" presStyleCnt="3"/>
      <dgm:spPr/>
    </dgm:pt>
    <dgm:pt modelId="{0211FE59-B92B-4DCF-AD08-E4D7DE58F6AD}" type="pres">
      <dgm:prSet presAssocID="{0A4ECFBD-868E-4F13-BCE9-1917C87FD509}" presName="gear3dstNode" presStyleLbl="node1" presStyleIdx="2" presStyleCnt="3"/>
      <dgm:spPr/>
    </dgm:pt>
    <dgm:pt modelId="{E98D92D8-A2F7-434E-BEDC-3431A2882AA6}" type="pres">
      <dgm:prSet presAssocID="{C22A580B-E437-4732-8E1B-8672F73544C9}" presName="connector1" presStyleLbl="sibTrans2D1" presStyleIdx="0" presStyleCnt="3" custScaleX="109074" custScaleY="140142"/>
      <dgm:spPr/>
    </dgm:pt>
    <dgm:pt modelId="{B9858277-4211-4303-86C4-1454BBF67C46}" type="pres">
      <dgm:prSet presAssocID="{C5C003A9-4ABA-4F33-9E6A-E794CD1F1019}" presName="connector2" presStyleLbl="sibTrans2D1" presStyleIdx="1" presStyleCnt="3"/>
      <dgm:spPr/>
    </dgm:pt>
    <dgm:pt modelId="{3B1D865A-9EAA-481A-B523-7D09AA876726}" type="pres">
      <dgm:prSet presAssocID="{F99B4C37-7055-4C60-96CA-4D5D13D3ED86}" presName="connector3" presStyleLbl="sibTrans2D1" presStyleIdx="2" presStyleCnt="3"/>
      <dgm:spPr/>
    </dgm:pt>
  </dgm:ptLst>
  <dgm:cxnLst>
    <dgm:cxn modelId="{D834F01A-CB88-4417-91BA-35552B19AF9D}" type="presOf" srcId="{0F6965FE-9BB4-431A-BE0B-E1A839F8F717}" destId="{0A3788FA-F59C-4733-8E1E-153F95EC33CC}" srcOrd="0" destOrd="0" presId="urn:microsoft.com/office/officeart/2005/8/layout/gear1"/>
    <dgm:cxn modelId="{0AA2151C-08C2-4E45-9CBB-63CEC2384167}" type="presOf" srcId="{D47D05F2-DA36-478E-A9A1-3701A89912DD}" destId="{CB98C00C-856B-48DD-8E7E-D91BDD7A0F24}" srcOrd="2" destOrd="0" presId="urn:microsoft.com/office/officeart/2005/8/layout/gear1"/>
    <dgm:cxn modelId="{76F40B60-0652-46AB-A6D9-76587CAD28E9}" type="presOf" srcId="{C5C003A9-4ABA-4F33-9E6A-E794CD1F1019}" destId="{B9858277-4211-4303-86C4-1454BBF67C46}" srcOrd="0" destOrd="0" presId="urn:microsoft.com/office/officeart/2005/8/layout/gear1"/>
    <dgm:cxn modelId="{0579944B-CF2F-4884-8A20-E4B634341228}" type="presOf" srcId="{0A4ECFBD-868E-4F13-BCE9-1917C87FD509}" destId="{0211FE59-B92B-4DCF-AD08-E4D7DE58F6AD}" srcOrd="3" destOrd="0" presId="urn:microsoft.com/office/officeart/2005/8/layout/gear1"/>
    <dgm:cxn modelId="{26987E6F-F99D-4167-9D64-4216E2398934}" type="presOf" srcId="{BF378784-AD6E-4D0A-A3F8-A2096D4A2404}" destId="{B7C9F66E-D2C6-46FE-A246-290F09749B65}" srcOrd="0" destOrd="0" presId="urn:microsoft.com/office/officeart/2005/8/layout/gear1"/>
    <dgm:cxn modelId="{011ED273-3EC5-49CC-AB48-C6099173D8BA}" type="presOf" srcId="{0A4ECFBD-868E-4F13-BCE9-1917C87FD509}" destId="{1FAF9D3C-BFCA-441D-822C-8E6B5BDE5092}" srcOrd="1" destOrd="0" presId="urn:microsoft.com/office/officeart/2005/8/layout/gear1"/>
    <dgm:cxn modelId="{64F90B58-8822-4C5D-84F6-C446C40789B1}" srcId="{BF378784-AD6E-4D0A-A3F8-A2096D4A2404}" destId="{D47D05F2-DA36-478E-A9A1-3701A89912DD}" srcOrd="0" destOrd="0" parTransId="{7BBF75AD-F38C-4F39-A41E-FCCF826F5F5E}" sibTransId="{C22A580B-E437-4732-8E1B-8672F73544C9}"/>
    <dgm:cxn modelId="{27BB837C-8489-4FB8-825C-2E124668F355}" type="presOf" srcId="{0A4ECFBD-868E-4F13-BCE9-1917C87FD509}" destId="{81250124-1105-45C5-9B3D-22B961712496}" srcOrd="2" destOrd="0" presId="urn:microsoft.com/office/officeart/2005/8/layout/gear1"/>
    <dgm:cxn modelId="{D5FFAC87-14C6-47B1-B9F6-4E9A0C3527AE}" type="presOf" srcId="{0A4ECFBD-868E-4F13-BCE9-1917C87FD509}" destId="{5EED0E7C-099B-4868-9240-FECF04B4294E}" srcOrd="0" destOrd="0" presId="urn:microsoft.com/office/officeart/2005/8/layout/gear1"/>
    <dgm:cxn modelId="{363BEE8D-C613-42E0-9A1F-5DDDB0E4C44E}" type="presOf" srcId="{0F6965FE-9BB4-431A-BE0B-E1A839F8F717}" destId="{DE6C823B-65ED-458E-A375-CB00069F1564}" srcOrd="1" destOrd="0" presId="urn:microsoft.com/office/officeart/2005/8/layout/gear1"/>
    <dgm:cxn modelId="{FBA88E9C-1987-4CE5-900F-B4C794E90FDD}" type="presOf" srcId="{D47D05F2-DA36-478E-A9A1-3701A89912DD}" destId="{103E7FB0-9995-42EC-B752-E683753ACC92}" srcOrd="0" destOrd="0" presId="urn:microsoft.com/office/officeart/2005/8/layout/gear1"/>
    <dgm:cxn modelId="{F907BAA5-BBDE-4950-9E18-C84376C9057D}" type="presOf" srcId="{C22A580B-E437-4732-8E1B-8672F73544C9}" destId="{E98D92D8-A2F7-434E-BEDC-3431A2882AA6}" srcOrd="0" destOrd="0" presId="urn:microsoft.com/office/officeart/2005/8/layout/gear1"/>
    <dgm:cxn modelId="{4F309EA7-3DB4-49EF-A2D0-2878C040B328}" type="presOf" srcId="{D47D05F2-DA36-478E-A9A1-3701A89912DD}" destId="{43CA3DCE-6F9F-4291-8A40-F1D36DD9450C}" srcOrd="1" destOrd="0" presId="urn:microsoft.com/office/officeart/2005/8/layout/gear1"/>
    <dgm:cxn modelId="{086952CB-3FBA-479F-92B2-5C2DDCBFA8E9}" type="presOf" srcId="{0F6965FE-9BB4-431A-BE0B-E1A839F8F717}" destId="{AB454299-7616-4EC9-9C82-1AE24634259B}" srcOrd="2" destOrd="0" presId="urn:microsoft.com/office/officeart/2005/8/layout/gear1"/>
    <dgm:cxn modelId="{0EA9D3D0-504F-4570-9E8F-88EEDB59EAB1}" srcId="{BF378784-AD6E-4D0A-A3F8-A2096D4A2404}" destId="{0A4ECFBD-868E-4F13-BCE9-1917C87FD509}" srcOrd="2" destOrd="0" parTransId="{2E2B3CDF-90B7-4ACD-AAD0-6AD5CBC18ADC}" sibTransId="{F99B4C37-7055-4C60-96CA-4D5D13D3ED86}"/>
    <dgm:cxn modelId="{E54297D7-9BAF-42D1-8D06-54E12652C87A}" srcId="{BF378784-AD6E-4D0A-A3F8-A2096D4A2404}" destId="{0F6965FE-9BB4-431A-BE0B-E1A839F8F717}" srcOrd="1" destOrd="0" parTransId="{899ADE20-C561-4B02-9E4C-4B1F36F61BEF}" sibTransId="{C5C003A9-4ABA-4F33-9E6A-E794CD1F1019}"/>
    <dgm:cxn modelId="{B10A1DF1-2E66-4733-AD3D-1D8350643871}" type="presOf" srcId="{F99B4C37-7055-4C60-96CA-4D5D13D3ED86}" destId="{3B1D865A-9EAA-481A-B523-7D09AA876726}" srcOrd="0" destOrd="0" presId="urn:microsoft.com/office/officeart/2005/8/layout/gear1"/>
    <dgm:cxn modelId="{5BC0BEDC-6228-4DE4-AD51-3F27DC246A99}" type="presParOf" srcId="{B7C9F66E-D2C6-46FE-A246-290F09749B65}" destId="{103E7FB0-9995-42EC-B752-E683753ACC92}" srcOrd="0" destOrd="0" presId="urn:microsoft.com/office/officeart/2005/8/layout/gear1"/>
    <dgm:cxn modelId="{878E7A8D-BD83-420E-AC49-9670F4A55602}" type="presParOf" srcId="{B7C9F66E-D2C6-46FE-A246-290F09749B65}" destId="{43CA3DCE-6F9F-4291-8A40-F1D36DD9450C}" srcOrd="1" destOrd="0" presId="urn:microsoft.com/office/officeart/2005/8/layout/gear1"/>
    <dgm:cxn modelId="{C2553C4A-7139-4B9C-921D-D12022FFB6EB}" type="presParOf" srcId="{B7C9F66E-D2C6-46FE-A246-290F09749B65}" destId="{CB98C00C-856B-48DD-8E7E-D91BDD7A0F24}" srcOrd="2" destOrd="0" presId="urn:microsoft.com/office/officeart/2005/8/layout/gear1"/>
    <dgm:cxn modelId="{55FC6F76-5022-4BC7-A0BC-569374C730E5}" type="presParOf" srcId="{B7C9F66E-D2C6-46FE-A246-290F09749B65}" destId="{0A3788FA-F59C-4733-8E1E-153F95EC33CC}" srcOrd="3" destOrd="0" presId="urn:microsoft.com/office/officeart/2005/8/layout/gear1"/>
    <dgm:cxn modelId="{B9303646-6020-48B1-A5A6-EF4D94725D65}" type="presParOf" srcId="{B7C9F66E-D2C6-46FE-A246-290F09749B65}" destId="{DE6C823B-65ED-458E-A375-CB00069F1564}" srcOrd="4" destOrd="0" presId="urn:microsoft.com/office/officeart/2005/8/layout/gear1"/>
    <dgm:cxn modelId="{6A3EB009-CBD1-46C8-A120-00AB675224F5}" type="presParOf" srcId="{B7C9F66E-D2C6-46FE-A246-290F09749B65}" destId="{AB454299-7616-4EC9-9C82-1AE24634259B}" srcOrd="5" destOrd="0" presId="urn:microsoft.com/office/officeart/2005/8/layout/gear1"/>
    <dgm:cxn modelId="{95DCF623-C9A4-4C51-A98E-4E8ADE5F2540}" type="presParOf" srcId="{B7C9F66E-D2C6-46FE-A246-290F09749B65}" destId="{5EED0E7C-099B-4868-9240-FECF04B4294E}" srcOrd="6" destOrd="0" presId="urn:microsoft.com/office/officeart/2005/8/layout/gear1"/>
    <dgm:cxn modelId="{A65B4295-366B-48F5-9D6E-50A18EBA88A5}" type="presParOf" srcId="{B7C9F66E-D2C6-46FE-A246-290F09749B65}" destId="{1FAF9D3C-BFCA-441D-822C-8E6B5BDE5092}" srcOrd="7" destOrd="0" presId="urn:microsoft.com/office/officeart/2005/8/layout/gear1"/>
    <dgm:cxn modelId="{9D3C8B22-88A7-4930-9251-9218570AEF8B}" type="presParOf" srcId="{B7C9F66E-D2C6-46FE-A246-290F09749B65}" destId="{81250124-1105-45C5-9B3D-22B961712496}" srcOrd="8" destOrd="0" presId="urn:microsoft.com/office/officeart/2005/8/layout/gear1"/>
    <dgm:cxn modelId="{8CF86426-ED0F-4F19-8B44-B464FD67CD0E}" type="presParOf" srcId="{B7C9F66E-D2C6-46FE-A246-290F09749B65}" destId="{0211FE59-B92B-4DCF-AD08-E4D7DE58F6AD}" srcOrd="9" destOrd="0" presId="urn:microsoft.com/office/officeart/2005/8/layout/gear1"/>
    <dgm:cxn modelId="{4DCFC80C-046A-4CCA-9667-045091CE3965}" type="presParOf" srcId="{B7C9F66E-D2C6-46FE-A246-290F09749B65}" destId="{E98D92D8-A2F7-434E-BEDC-3431A2882AA6}" srcOrd="10" destOrd="0" presId="urn:microsoft.com/office/officeart/2005/8/layout/gear1"/>
    <dgm:cxn modelId="{401E3B42-30BF-48AD-841F-676A4DF13555}" type="presParOf" srcId="{B7C9F66E-D2C6-46FE-A246-290F09749B65}" destId="{B9858277-4211-4303-86C4-1454BBF67C46}" srcOrd="11" destOrd="0" presId="urn:microsoft.com/office/officeart/2005/8/layout/gear1"/>
    <dgm:cxn modelId="{6E08FCDE-0071-43DF-821A-3A5D673BDFB8}" type="presParOf" srcId="{B7C9F66E-D2C6-46FE-A246-290F09749B65}" destId="{3B1D865A-9EAA-481A-B523-7D09AA876726}" srcOrd="12" destOrd="0" presId="urn:microsoft.com/office/officeart/2005/8/layout/gear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DC7A3C-8C3F-402C-8676-8E568FAB5265}" type="doc">
      <dgm:prSet loTypeId="urn:microsoft.com/office/officeart/2005/8/layout/gear1" loCatId="cycle" qsTypeId="urn:microsoft.com/office/officeart/2005/8/quickstyle/simple5" qsCatId="simple" csTypeId="urn:microsoft.com/office/officeart/2005/8/colors/accent1_2" csCatId="accent1" phldr="1"/>
      <dgm:spPr/>
    </dgm:pt>
    <dgm:pt modelId="{B49A444F-3FB6-4990-A252-94D2D85D8310}">
      <dgm:prSet phldrT="[Text]" phldr="1"/>
      <dgm:spPr>
        <a:solidFill>
          <a:schemeClr val="accent4">
            <a:lumMod val="75000"/>
          </a:schemeClr>
        </a:solidFill>
      </dgm:spPr>
      <dgm:t>
        <a:bodyPr/>
        <a:lstStyle/>
        <a:p>
          <a:endParaRPr lang="en-US" dirty="0"/>
        </a:p>
      </dgm:t>
    </dgm:pt>
    <dgm:pt modelId="{624E1E73-9D7C-49A3-81F9-C75C79865CE8}" type="parTrans" cxnId="{A408B17A-8D2A-49CB-86E7-758ABEB2678F}">
      <dgm:prSet/>
      <dgm:spPr/>
      <dgm:t>
        <a:bodyPr/>
        <a:lstStyle/>
        <a:p>
          <a:endParaRPr lang="en-US"/>
        </a:p>
      </dgm:t>
    </dgm:pt>
    <dgm:pt modelId="{148CF13E-C312-4CDE-A686-B0E3A051E166}" type="sibTrans" cxnId="{A408B17A-8D2A-49CB-86E7-758ABEB2678F}">
      <dgm:prSet/>
      <dgm:spPr>
        <a:noFill/>
        <a:ln>
          <a:noFill/>
        </a:ln>
      </dgm:spPr>
      <dgm:t>
        <a:bodyPr/>
        <a:lstStyle/>
        <a:p>
          <a:endParaRPr lang="en-US"/>
        </a:p>
      </dgm:t>
    </dgm:pt>
    <dgm:pt modelId="{2251307C-4468-48E4-8D5C-11F786C519CA}">
      <dgm:prSet phldrT="[Text]" phldr="1"/>
      <dgm:spPr>
        <a:solidFill>
          <a:schemeClr val="accent2">
            <a:lumMod val="75000"/>
          </a:schemeClr>
        </a:solidFill>
      </dgm:spPr>
      <dgm:t>
        <a:bodyPr/>
        <a:lstStyle/>
        <a:p>
          <a:endParaRPr lang="en-US" dirty="0"/>
        </a:p>
      </dgm:t>
    </dgm:pt>
    <dgm:pt modelId="{CB6C442D-E9C5-41B3-BC00-33C075504A86}" type="parTrans" cxnId="{6535C065-D686-4B51-9FEA-F5F3E8E1D63C}">
      <dgm:prSet/>
      <dgm:spPr/>
      <dgm:t>
        <a:bodyPr/>
        <a:lstStyle/>
        <a:p>
          <a:endParaRPr lang="en-US"/>
        </a:p>
      </dgm:t>
    </dgm:pt>
    <dgm:pt modelId="{6C5FA582-63D9-47E0-8980-45AE1ADD95EE}" type="sibTrans" cxnId="{6535C065-D686-4B51-9FEA-F5F3E8E1D63C}">
      <dgm:prSet/>
      <dgm:spPr>
        <a:noFill/>
        <a:ln>
          <a:noFill/>
        </a:ln>
      </dgm:spPr>
      <dgm:t>
        <a:bodyPr/>
        <a:lstStyle/>
        <a:p>
          <a:endParaRPr lang="en-US"/>
        </a:p>
      </dgm:t>
    </dgm:pt>
    <dgm:pt modelId="{F17E0B2D-6048-430B-8354-8EC171D532C0}">
      <dgm:prSet phldrT="[Text]" phldr="1"/>
      <dgm:spPr>
        <a:solidFill>
          <a:schemeClr val="accent2">
            <a:lumMod val="50000"/>
          </a:schemeClr>
        </a:solidFill>
      </dgm:spPr>
      <dgm:t>
        <a:bodyPr/>
        <a:lstStyle/>
        <a:p>
          <a:endParaRPr lang="en-US" dirty="0"/>
        </a:p>
      </dgm:t>
    </dgm:pt>
    <dgm:pt modelId="{509F067B-01F2-4059-B38F-625D1BBD0CBF}" type="parTrans" cxnId="{A35C9E27-7F69-481E-8273-AC87DF7D25B6}">
      <dgm:prSet/>
      <dgm:spPr/>
      <dgm:t>
        <a:bodyPr/>
        <a:lstStyle/>
        <a:p>
          <a:endParaRPr lang="en-US"/>
        </a:p>
      </dgm:t>
    </dgm:pt>
    <dgm:pt modelId="{851C2049-39A7-4F56-92D9-73700724DC14}" type="sibTrans" cxnId="{A35C9E27-7F69-481E-8273-AC87DF7D25B6}">
      <dgm:prSet/>
      <dgm:spPr>
        <a:noFill/>
        <a:ln>
          <a:noFill/>
        </a:ln>
      </dgm:spPr>
      <dgm:t>
        <a:bodyPr/>
        <a:lstStyle/>
        <a:p>
          <a:endParaRPr lang="en-US"/>
        </a:p>
      </dgm:t>
    </dgm:pt>
    <dgm:pt modelId="{328061AE-D36E-4469-B26E-25B26001B3DD}" type="pres">
      <dgm:prSet presAssocID="{86DC7A3C-8C3F-402C-8676-8E568FAB5265}" presName="composite" presStyleCnt="0">
        <dgm:presLayoutVars>
          <dgm:chMax val="3"/>
          <dgm:animLvl val="lvl"/>
          <dgm:resizeHandles val="exact"/>
        </dgm:presLayoutVars>
      </dgm:prSet>
      <dgm:spPr/>
    </dgm:pt>
    <dgm:pt modelId="{940A1EEC-95BC-4D1D-91E0-5169515F0A50}" type="pres">
      <dgm:prSet presAssocID="{B49A444F-3FB6-4990-A252-94D2D85D8310}" presName="gear1" presStyleLbl="node1" presStyleIdx="0" presStyleCnt="3">
        <dgm:presLayoutVars>
          <dgm:chMax val="1"/>
          <dgm:bulletEnabled val="1"/>
        </dgm:presLayoutVars>
      </dgm:prSet>
      <dgm:spPr/>
    </dgm:pt>
    <dgm:pt modelId="{E57BD6E4-A293-455A-82D4-74EC075B1F57}" type="pres">
      <dgm:prSet presAssocID="{B49A444F-3FB6-4990-A252-94D2D85D8310}" presName="gear1srcNode" presStyleLbl="node1" presStyleIdx="0" presStyleCnt="3"/>
      <dgm:spPr/>
    </dgm:pt>
    <dgm:pt modelId="{B6D4142F-9990-4D2B-89C1-DF8635A7385C}" type="pres">
      <dgm:prSet presAssocID="{B49A444F-3FB6-4990-A252-94D2D85D8310}" presName="gear1dstNode" presStyleLbl="node1" presStyleIdx="0" presStyleCnt="3"/>
      <dgm:spPr/>
    </dgm:pt>
    <dgm:pt modelId="{11E7873B-11AF-45AA-90EC-0581D527A916}" type="pres">
      <dgm:prSet presAssocID="{2251307C-4468-48E4-8D5C-11F786C519CA}" presName="gear2" presStyleLbl="node1" presStyleIdx="1" presStyleCnt="3">
        <dgm:presLayoutVars>
          <dgm:chMax val="1"/>
          <dgm:bulletEnabled val="1"/>
        </dgm:presLayoutVars>
      </dgm:prSet>
      <dgm:spPr/>
    </dgm:pt>
    <dgm:pt modelId="{31C81E5E-0A7B-4992-B660-AB7D8F6E306E}" type="pres">
      <dgm:prSet presAssocID="{2251307C-4468-48E4-8D5C-11F786C519CA}" presName="gear2srcNode" presStyleLbl="node1" presStyleIdx="1" presStyleCnt="3"/>
      <dgm:spPr/>
    </dgm:pt>
    <dgm:pt modelId="{6D21EF7A-4732-4F31-8523-36D23145E397}" type="pres">
      <dgm:prSet presAssocID="{2251307C-4468-48E4-8D5C-11F786C519CA}" presName="gear2dstNode" presStyleLbl="node1" presStyleIdx="1" presStyleCnt="3"/>
      <dgm:spPr/>
    </dgm:pt>
    <dgm:pt modelId="{B91BE6DB-61A0-42AB-AB39-A6842B904DC5}" type="pres">
      <dgm:prSet presAssocID="{F17E0B2D-6048-430B-8354-8EC171D532C0}" presName="gear3" presStyleLbl="node1" presStyleIdx="2" presStyleCnt="3"/>
      <dgm:spPr/>
    </dgm:pt>
    <dgm:pt modelId="{DB9B21BC-9DBD-486C-ADD1-05E6C3868968}" type="pres">
      <dgm:prSet presAssocID="{F17E0B2D-6048-430B-8354-8EC171D532C0}" presName="gear3tx" presStyleLbl="node1" presStyleIdx="2" presStyleCnt="3">
        <dgm:presLayoutVars>
          <dgm:chMax val="1"/>
          <dgm:bulletEnabled val="1"/>
        </dgm:presLayoutVars>
      </dgm:prSet>
      <dgm:spPr/>
    </dgm:pt>
    <dgm:pt modelId="{D9CB90D7-2065-4E50-BFCE-E2A86BDC0674}" type="pres">
      <dgm:prSet presAssocID="{F17E0B2D-6048-430B-8354-8EC171D532C0}" presName="gear3srcNode" presStyleLbl="node1" presStyleIdx="2" presStyleCnt="3"/>
      <dgm:spPr/>
    </dgm:pt>
    <dgm:pt modelId="{2B0CD245-7659-4C4C-A949-093D511298DC}" type="pres">
      <dgm:prSet presAssocID="{F17E0B2D-6048-430B-8354-8EC171D532C0}" presName="gear3dstNode" presStyleLbl="node1" presStyleIdx="2" presStyleCnt="3"/>
      <dgm:spPr/>
    </dgm:pt>
    <dgm:pt modelId="{C9D34C0C-5A2A-4C26-B65D-FA535A448DA2}" type="pres">
      <dgm:prSet presAssocID="{148CF13E-C312-4CDE-A686-B0E3A051E166}" presName="connector1" presStyleLbl="sibTrans2D1" presStyleIdx="0" presStyleCnt="3"/>
      <dgm:spPr/>
    </dgm:pt>
    <dgm:pt modelId="{C4527D97-BC01-4AE6-A849-F61FC5055569}" type="pres">
      <dgm:prSet presAssocID="{6C5FA582-63D9-47E0-8980-45AE1ADD95EE}" presName="connector2" presStyleLbl="sibTrans2D1" presStyleIdx="1" presStyleCnt="3"/>
      <dgm:spPr/>
    </dgm:pt>
    <dgm:pt modelId="{BE4200A3-E4F6-4333-8F5D-E0E8CBD1585C}" type="pres">
      <dgm:prSet presAssocID="{851C2049-39A7-4F56-92D9-73700724DC14}" presName="connector3" presStyleLbl="sibTrans2D1" presStyleIdx="2" presStyleCnt="3"/>
      <dgm:spPr/>
    </dgm:pt>
  </dgm:ptLst>
  <dgm:cxnLst>
    <dgm:cxn modelId="{6A5B8309-4F95-42C3-9949-C345993F4C1D}" type="presOf" srcId="{6C5FA582-63D9-47E0-8980-45AE1ADD95EE}" destId="{C4527D97-BC01-4AE6-A849-F61FC5055569}" srcOrd="0" destOrd="0" presId="urn:microsoft.com/office/officeart/2005/8/layout/gear1"/>
    <dgm:cxn modelId="{A35C9E27-7F69-481E-8273-AC87DF7D25B6}" srcId="{86DC7A3C-8C3F-402C-8676-8E568FAB5265}" destId="{F17E0B2D-6048-430B-8354-8EC171D532C0}" srcOrd="2" destOrd="0" parTransId="{509F067B-01F2-4059-B38F-625D1BBD0CBF}" sibTransId="{851C2049-39A7-4F56-92D9-73700724DC14}"/>
    <dgm:cxn modelId="{6535C065-D686-4B51-9FEA-F5F3E8E1D63C}" srcId="{86DC7A3C-8C3F-402C-8676-8E568FAB5265}" destId="{2251307C-4468-48E4-8D5C-11F786C519CA}" srcOrd="1" destOrd="0" parTransId="{CB6C442D-E9C5-41B3-BC00-33C075504A86}" sibTransId="{6C5FA582-63D9-47E0-8980-45AE1ADD95EE}"/>
    <dgm:cxn modelId="{EB8AC767-E8D8-4722-A460-3E506DE07B3C}" type="presOf" srcId="{F17E0B2D-6048-430B-8354-8EC171D532C0}" destId="{DB9B21BC-9DBD-486C-ADD1-05E6C3868968}" srcOrd="1" destOrd="0" presId="urn:microsoft.com/office/officeart/2005/8/layout/gear1"/>
    <dgm:cxn modelId="{49F6486C-4BBE-4F7A-8F8E-4F3AE045F3C4}" type="presOf" srcId="{86DC7A3C-8C3F-402C-8676-8E568FAB5265}" destId="{328061AE-D36E-4469-B26E-25B26001B3DD}" srcOrd="0" destOrd="0" presId="urn:microsoft.com/office/officeart/2005/8/layout/gear1"/>
    <dgm:cxn modelId="{926A9571-6B31-4EAF-8EE8-73D1C08CFD34}" type="presOf" srcId="{2251307C-4468-48E4-8D5C-11F786C519CA}" destId="{6D21EF7A-4732-4F31-8523-36D23145E397}" srcOrd="2" destOrd="0" presId="urn:microsoft.com/office/officeart/2005/8/layout/gear1"/>
    <dgm:cxn modelId="{89F64076-FEF3-4829-920D-0F9E28AD5F62}" type="presOf" srcId="{F17E0B2D-6048-430B-8354-8EC171D532C0}" destId="{D9CB90D7-2065-4E50-BFCE-E2A86BDC0674}" srcOrd="2" destOrd="0" presId="urn:microsoft.com/office/officeart/2005/8/layout/gear1"/>
    <dgm:cxn modelId="{A408B17A-8D2A-49CB-86E7-758ABEB2678F}" srcId="{86DC7A3C-8C3F-402C-8676-8E568FAB5265}" destId="{B49A444F-3FB6-4990-A252-94D2D85D8310}" srcOrd="0" destOrd="0" parTransId="{624E1E73-9D7C-49A3-81F9-C75C79865CE8}" sibTransId="{148CF13E-C312-4CDE-A686-B0E3A051E166}"/>
    <dgm:cxn modelId="{160D2C7F-0024-4D64-83C0-D3191027026B}" type="presOf" srcId="{F17E0B2D-6048-430B-8354-8EC171D532C0}" destId="{2B0CD245-7659-4C4C-A949-093D511298DC}" srcOrd="3" destOrd="0" presId="urn:microsoft.com/office/officeart/2005/8/layout/gear1"/>
    <dgm:cxn modelId="{9C04EB80-153D-4A2C-AB61-84C49FA7D4CD}" type="presOf" srcId="{B49A444F-3FB6-4990-A252-94D2D85D8310}" destId="{B6D4142F-9990-4D2B-89C1-DF8635A7385C}" srcOrd="2" destOrd="0" presId="urn:microsoft.com/office/officeart/2005/8/layout/gear1"/>
    <dgm:cxn modelId="{071C3290-EAC7-4662-9EF1-111E06DABAF0}" type="presOf" srcId="{B49A444F-3FB6-4990-A252-94D2D85D8310}" destId="{E57BD6E4-A293-455A-82D4-74EC075B1F57}" srcOrd="1" destOrd="0" presId="urn:microsoft.com/office/officeart/2005/8/layout/gear1"/>
    <dgm:cxn modelId="{22700A93-3491-4FC0-A36E-6D6F52E88BAC}" type="presOf" srcId="{2251307C-4468-48E4-8D5C-11F786C519CA}" destId="{11E7873B-11AF-45AA-90EC-0581D527A916}" srcOrd="0" destOrd="0" presId="urn:microsoft.com/office/officeart/2005/8/layout/gear1"/>
    <dgm:cxn modelId="{E1FAFF97-325E-4CCF-A879-4CAB41F40569}" type="presOf" srcId="{148CF13E-C312-4CDE-A686-B0E3A051E166}" destId="{C9D34C0C-5A2A-4C26-B65D-FA535A448DA2}" srcOrd="0" destOrd="0" presId="urn:microsoft.com/office/officeart/2005/8/layout/gear1"/>
    <dgm:cxn modelId="{9E6FC59E-18FA-4935-955F-9DBEF78ECECB}" type="presOf" srcId="{F17E0B2D-6048-430B-8354-8EC171D532C0}" destId="{B91BE6DB-61A0-42AB-AB39-A6842B904DC5}" srcOrd="0" destOrd="0" presId="urn:microsoft.com/office/officeart/2005/8/layout/gear1"/>
    <dgm:cxn modelId="{0C3DD5DD-EEB2-4A9D-9264-64F8F2C0D7FB}" type="presOf" srcId="{2251307C-4468-48E4-8D5C-11F786C519CA}" destId="{31C81E5E-0A7B-4992-B660-AB7D8F6E306E}" srcOrd="1" destOrd="0" presId="urn:microsoft.com/office/officeart/2005/8/layout/gear1"/>
    <dgm:cxn modelId="{16B1EDE5-C371-40E3-8440-9439F0FF61AE}" type="presOf" srcId="{851C2049-39A7-4F56-92D9-73700724DC14}" destId="{BE4200A3-E4F6-4333-8F5D-E0E8CBD1585C}" srcOrd="0" destOrd="0" presId="urn:microsoft.com/office/officeart/2005/8/layout/gear1"/>
    <dgm:cxn modelId="{5204EDED-2403-418D-840D-CDBA16C61C92}" type="presOf" srcId="{B49A444F-3FB6-4990-A252-94D2D85D8310}" destId="{940A1EEC-95BC-4D1D-91E0-5169515F0A50}" srcOrd="0" destOrd="0" presId="urn:microsoft.com/office/officeart/2005/8/layout/gear1"/>
    <dgm:cxn modelId="{DFD0F2F1-23F2-47E6-96BC-9E2D70194931}" type="presParOf" srcId="{328061AE-D36E-4469-B26E-25B26001B3DD}" destId="{940A1EEC-95BC-4D1D-91E0-5169515F0A50}" srcOrd="0" destOrd="0" presId="urn:microsoft.com/office/officeart/2005/8/layout/gear1"/>
    <dgm:cxn modelId="{488A855A-1335-41FC-86DE-2239B4572D7D}" type="presParOf" srcId="{328061AE-D36E-4469-B26E-25B26001B3DD}" destId="{E57BD6E4-A293-455A-82D4-74EC075B1F57}" srcOrd="1" destOrd="0" presId="urn:microsoft.com/office/officeart/2005/8/layout/gear1"/>
    <dgm:cxn modelId="{013966A0-6B25-404F-835A-7E7497BE4DDC}" type="presParOf" srcId="{328061AE-D36E-4469-B26E-25B26001B3DD}" destId="{B6D4142F-9990-4D2B-89C1-DF8635A7385C}" srcOrd="2" destOrd="0" presId="urn:microsoft.com/office/officeart/2005/8/layout/gear1"/>
    <dgm:cxn modelId="{6C912235-1AF9-497A-AE93-556AFEE57B7F}" type="presParOf" srcId="{328061AE-D36E-4469-B26E-25B26001B3DD}" destId="{11E7873B-11AF-45AA-90EC-0581D527A916}" srcOrd="3" destOrd="0" presId="urn:microsoft.com/office/officeart/2005/8/layout/gear1"/>
    <dgm:cxn modelId="{D8F2BA9E-72C1-48B1-B3B5-2736166DC560}" type="presParOf" srcId="{328061AE-D36E-4469-B26E-25B26001B3DD}" destId="{31C81E5E-0A7B-4992-B660-AB7D8F6E306E}" srcOrd="4" destOrd="0" presId="urn:microsoft.com/office/officeart/2005/8/layout/gear1"/>
    <dgm:cxn modelId="{7BF3D047-5347-4664-B6CD-306385FB93A4}" type="presParOf" srcId="{328061AE-D36E-4469-B26E-25B26001B3DD}" destId="{6D21EF7A-4732-4F31-8523-36D23145E397}" srcOrd="5" destOrd="0" presId="urn:microsoft.com/office/officeart/2005/8/layout/gear1"/>
    <dgm:cxn modelId="{65C3A5E9-B357-4BFA-AE0B-19EE5218C143}" type="presParOf" srcId="{328061AE-D36E-4469-B26E-25B26001B3DD}" destId="{B91BE6DB-61A0-42AB-AB39-A6842B904DC5}" srcOrd="6" destOrd="0" presId="urn:microsoft.com/office/officeart/2005/8/layout/gear1"/>
    <dgm:cxn modelId="{007E8A39-D177-4C7E-987C-C97B97E24627}" type="presParOf" srcId="{328061AE-D36E-4469-B26E-25B26001B3DD}" destId="{DB9B21BC-9DBD-486C-ADD1-05E6C3868968}" srcOrd="7" destOrd="0" presId="urn:microsoft.com/office/officeart/2005/8/layout/gear1"/>
    <dgm:cxn modelId="{93CBD5F0-63C3-48C1-9A73-F860065680BA}" type="presParOf" srcId="{328061AE-D36E-4469-B26E-25B26001B3DD}" destId="{D9CB90D7-2065-4E50-BFCE-E2A86BDC0674}" srcOrd="8" destOrd="0" presId="urn:microsoft.com/office/officeart/2005/8/layout/gear1"/>
    <dgm:cxn modelId="{30119C07-8C3E-451B-960D-39E7102A5DD8}" type="presParOf" srcId="{328061AE-D36E-4469-B26E-25B26001B3DD}" destId="{2B0CD245-7659-4C4C-A949-093D511298DC}" srcOrd="9" destOrd="0" presId="urn:microsoft.com/office/officeart/2005/8/layout/gear1"/>
    <dgm:cxn modelId="{19632939-7D0D-464B-8160-16A8215FCED6}" type="presParOf" srcId="{328061AE-D36E-4469-B26E-25B26001B3DD}" destId="{C9D34C0C-5A2A-4C26-B65D-FA535A448DA2}" srcOrd="10" destOrd="0" presId="urn:microsoft.com/office/officeart/2005/8/layout/gear1"/>
    <dgm:cxn modelId="{23463E18-81A1-4EAB-9687-4559E1D6FF30}" type="presParOf" srcId="{328061AE-D36E-4469-B26E-25B26001B3DD}" destId="{C4527D97-BC01-4AE6-A849-F61FC5055569}" srcOrd="11" destOrd="0" presId="urn:microsoft.com/office/officeart/2005/8/layout/gear1"/>
    <dgm:cxn modelId="{231E6D46-BCE2-4B95-8A6A-6DE4EBA0F737}" type="presParOf" srcId="{328061AE-D36E-4469-B26E-25B26001B3DD}" destId="{BE4200A3-E4F6-4333-8F5D-E0E8CBD1585C}" srcOrd="12" destOrd="0" presId="urn:microsoft.com/office/officeart/2005/8/layout/gear1"/>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86DC7A3C-8C3F-402C-8676-8E568FAB5265}" type="doc">
      <dgm:prSet loTypeId="urn:microsoft.com/office/officeart/2005/8/layout/gear1" loCatId="cycle" qsTypeId="urn:microsoft.com/office/officeart/2005/8/quickstyle/simple5" qsCatId="simple" csTypeId="urn:microsoft.com/office/officeart/2005/8/colors/accent3_4" csCatId="accent3" phldr="1"/>
      <dgm:spPr/>
    </dgm:pt>
    <dgm:pt modelId="{B49A444F-3FB6-4990-A252-94D2D85D8310}">
      <dgm:prSet phldrT="[Text]" phldr="1"/>
      <dgm:spPr/>
      <dgm:t>
        <a:bodyPr/>
        <a:lstStyle/>
        <a:p>
          <a:endParaRPr lang="en-US" dirty="0"/>
        </a:p>
      </dgm:t>
    </dgm:pt>
    <dgm:pt modelId="{624E1E73-9D7C-49A3-81F9-C75C79865CE8}" type="parTrans" cxnId="{A408B17A-8D2A-49CB-86E7-758ABEB2678F}">
      <dgm:prSet/>
      <dgm:spPr/>
      <dgm:t>
        <a:bodyPr/>
        <a:lstStyle/>
        <a:p>
          <a:endParaRPr lang="en-US"/>
        </a:p>
      </dgm:t>
    </dgm:pt>
    <dgm:pt modelId="{148CF13E-C312-4CDE-A686-B0E3A051E166}" type="sibTrans" cxnId="{A408B17A-8D2A-49CB-86E7-758ABEB2678F}">
      <dgm:prSet/>
      <dgm:spPr/>
      <dgm:t>
        <a:bodyPr/>
        <a:lstStyle/>
        <a:p>
          <a:endParaRPr lang="en-US"/>
        </a:p>
      </dgm:t>
    </dgm:pt>
    <dgm:pt modelId="{2251307C-4468-48E4-8D5C-11F786C519CA}">
      <dgm:prSet phldrT="[Text]" phldr="1"/>
      <dgm:spPr/>
      <dgm:t>
        <a:bodyPr/>
        <a:lstStyle/>
        <a:p>
          <a:endParaRPr lang="en-US" dirty="0"/>
        </a:p>
      </dgm:t>
    </dgm:pt>
    <dgm:pt modelId="{CB6C442D-E9C5-41B3-BC00-33C075504A86}" type="parTrans" cxnId="{6535C065-D686-4B51-9FEA-F5F3E8E1D63C}">
      <dgm:prSet/>
      <dgm:spPr/>
      <dgm:t>
        <a:bodyPr/>
        <a:lstStyle/>
        <a:p>
          <a:endParaRPr lang="en-US"/>
        </a:p>
      </dgm:t>
    </dgm:pt>
    <dgm:pt modelId="{6C5FA582-63D9-47E0-8980-45AE1ADD95EE}" type="sibTrans" cxnId="{6535C065-D686-4B51-9FEA-F5F3E8E1D63C}">
      <dgm:prSet/>
      <dgm:spPr/>
      <dgm:t>
        <a:bodyPr/>
        <a:lstStyle/>
        <a:p>
          <a:endParaRPr lang="en-US"/>
        </a:p>
      </dgm:t>
    </dgm:pt>
    <dgm:pt modelId="{F17E0B2D-6048-430B-8354-8EC171D532C0}">
      <dgm:prSet phldrT="[Text]" phldr="1"/>
      <dgm:spPr/>
      <dgm:t>
        <a:bodyPr/>
        <a:lstStyle/>
        <a:p>
          <a:endParaRPr lang="en-US" dirty="0"/>
        </a:p>
      </dgm:t>
    </dgm:pt>
    <dgm:pt modelId="{509F067B-01F2-4059-B38F-625D1BBD0CBF}" type="parTrans" cxnId="{A35C9E27-7F69-481E-8273-AC87DF7D25B6}">
      <dgm:prSet/>
      <dgm:spPr/>
      <dgm:t>
        <a:bodyPr/>
        <a:lstStyle/>
        <a:p>
          <a:endParaRPr lang="en-US"/>
        </a:p>
      </dgm:t>
    </dgm:pt>
    <dgm:pt modelId="{851C2049-39A7-4F56-92D9-73700724DC14}" type="sibTrans" cxnId="{A35C9E27-7F69-481E-8273-AC87DF7D25B6}">
      <dgm:prSet/>
      <dgm:spPr/>
      <dgm:t>
        <a:bodyPr/>
        <a:lstStyle/>
        <a:p>
          <a:endParaRPr lang="en-US"/>
        </a:p>
      </dgm:t>
    </dgm:pt>
    <dgm:pt modelId="{328061AE-D36E-4469-B26E-25B26001B3DD}" type="pres">
      <dgm:prSet presAssocID="{86DC7A3C-8C3F-402C-8676-8E568FAB5265}" presName="composite" presStyleCnt="0">
        <dgm:presLayoutVars>
          <dgm:chMax val="3"/>
          <dgm:animLvl val="lvl"/>
          <dgm:resizeHandles val="exact"/>
        </dgm:presLayoutVars>
      </dgm:prSet>
      <dgm:spPr/>
    </dgm:pt>
    <dgm:pt modelId="{940A1EEC-95BC-4D1D-91E0-5169515F0A50}" type="pres">
      <dgm:prSet presAssocID="{B49A444F-3FB6-4990-A252-94D2D85D8310}" presName="gear1" presStyleLbl="node1" presStyleIdx="0" presStyleCnt="3">
        <dgm:presLayoutVars>
          <dgm:chMax val="1"/>
          <dgm:bulletEnabled val="1"/>
        </dgm:presLayoutVars>
      </dgm:prSet>
      <dgm:spPr/>
    </dgm:pt>
    <dgm:pt modelId="{E57BD6E4-A293-455A-82D4-74EC075B1F57}" type="pres">
      <dgm:prSet presAssocID="{B49A444F-3FB6-4990-A252-94D2D85D8310}" presName="gear1srcNode" presStyleLbl="node1" presStyleIdx="0" presStyleCnt="3"/>
      <dgm:spPr/>
    </dgm:pt>
    <dgm:pt modelId="{B6D4142F-9990-4D2B-89C1-DF8635A7385C}" type="pres">
      <dgm:prSet presAssocID="{B49A444F-3FB6-4990-A252-94D2D85D8310}" presName="gear1dstNode" presStyleLbl="node1" presStyleIdx="0" presStyleCnt="3"/>
      <dgm:spPr/>
    </dgm:pt>
    <dgm:pt modelId="{11E7873B-11AF-45AA-90EC-0581D527A916}" type="pres">
      <dgm:prSet presAssocID="{2251307C-4468-48E4-8D5C-11F786C519CA}" presName="gear2" presStyleLbl="node1" presStyleIdx="1" presStyleCnt="3">
        <dgm:presLayoutVars>
          <dgm:chMax val="1"/>
          <dgm:bulletEnabled val="1"/>
        </dgm:presLayoutVars>
      </dgm:prSet>
      <dgm:spPr/>
    </dgm:pt>
    <dgm:pt modelId="{31C81E5E-0A7B-4992-B660-AB7D8F6E306E}" type="pres">
      <dgm:prSet presAssocID="{2251307C-4468-48E4-8D5C-11F786C519CA}" presName="gear2srcNode" presStyleLbl="node1" presStyleIdx="1" presStyleCnt="3"/>
      <dgm:spPr/>
    </dgm:pt>
    <dgm:pt modelId="{6D21EF7A-4732-4F31-8523-36D23145E397}" type="pres">
      <dgm:prSet presAssocID="{2251307C-4468-48E4-8D5C-11F786C519CA}" presName="gear2dstNode" presStyleLbl="node1" presStyleIdx="1" presStyleCnt="3"/>
      <dgm:spPr/>
    </dgm:pt>
    <dgm:pt modelId="{B91BE6DB-61A0-42AB-AB39-A6842B904DC5}" type="pres">
      <dgm:prSet presAssocID="{F17E0B2D-6048-430B-8354-8EC171D532C0}" presName="gear3" presStyleLbl="node1" presStyleIdx="2" presStyleCnt="3"/>
      <dgm:spPr/>
    </dgm:pt>
    <dgm:pt modelId="{DB9B21BC-9DBD-486C-ADD1-05E6C3868968}" type="pres">
      <dgm:prSet presAssocID="{F17E0B2D-6048-430B-8354-8EC171D532C0}" presName="gear3tx" presStyleLbl="node1" presStyleIdx="2" presStyleCnt="3">
        <dgm:presLayoutVars>
          <dgm:chMax val="1"/>
          <dgm:bulletEnabled val="1"/>
        </dgm:presLayoutVars>
      </dgm:prSet>
      <dgm:spPr/>
    </dgm:pt>
    <dgm:pt modelId="{D9CB90D7-2065-4E50-BFCE-E2A86BDC0674}" type="pres">
      <dgm:prSet presAssocID="{F17E0B2D-6048-430B-8354-8EC171D532C0}" presName="gear3srcNode" presStyleLbl="node1" presStyleIdx="2" presStyleCnt="3"/>
      <dgm:spPr/>
    </dgm:pt>
    <dgm:pt modelId="{2B0CD245-7659-4C4C-A949-093D511298DC}" type="pres">
      <dgm:prSet presAssocID="{F17E0B2D-6048-430B-8354-8EC171D532C0}" presName="gear3dstNode" presStyleLbl="node1" presStyleIdx="2" presStyleCnt="3"/>
      <dgm:spPr/>
    </dgm:pt>
    <dgm:pt modelId="{C9D34C0C-5A2A-4C26-B65D-FA535A448DA2}" type="pres">
      <dgm:prSet presAssocID="{148CF13E-C312-4CDE-A686-B0E3A051E166}" presName="connector1" presStyleLbl="sibTrans2D1" presStyleIdx="0" presStyleCnt="3"/>
      <dgm:spPr/>
    </dgm:pt>
    <dgm:pt modelId="{C4527D97-BC01-4AE6-A849-F61FC5055569}" type="pres">
      <dgm:prSet presAssocID="{6C5FA582-63D9-47E0-8980-45AE1ADD95EE}" presName="connector2" presStyleLbl="sibTrans2D1" presStyleIdx="1" presStyleCnt="3"/>
      <dgm:spPr/>
    </dgm:pt>
    <dgm:pt modelId="{BE4200A3-E4F6-4333-8F5D-E0E8CBD1585C}" type="pres">
      <dgm:prSet presAssocID="{851C2049-39A7-4F56-92D9-73700724DC14}" presName="connector3" presStyleLbl="sibTrans2D1" presStyleIdx="2" presStyleCnt="3"/>
      <dgm:spPr/>
    </dgm:pt>
  </dgm:ptLst>
  <dgm:cxnLst>
    <dgm:cxn modelId="{6A5B8309-4F95-42C3-9949-C345993F4C1D}" type="presOf" srcId="{6C5FA582-63D9-47E0-8980-45AE1ADD95EE}" destId="{C4527D97-BC01-4AE6-A849-F61FC5055569}" srcOrd="0" destOrd="0" presId="urn:microsoft.com/office/officeart/2005/8/layout/gear1"/>
    <dgm:cxn modelId="{A35C9E27-7F69-481E-8273-AC87DF7D25B6}" srcId="{86DC7A3C-8C3F-402C-8676-8E568FAB5265}" destId="{F17E0B2D-6048-430B-8354-8EC171D532C0}" srcOrd="2" destOrd="0" parTransId="{509F067B-01F2-4059-B38F-625D1BBD0CBF}" sibTransId="{851C2049-39A7-4F56-92D9-73700724DC14}"/>
    <dgm:cxn modelId="{6535C065-D686-4B51-9FEA-F5F3E8E1D63C}" srcId="{86DC7A3C-8C3F-402C-8676-8E568FAB5265}" destId="{2251307C-4468-48E4-8D5C-11F786C519CA}" srcOrd="1" destOrd="0" parTransId="{CB6C442D-E9C5-41B3-BC00-33C075504A86}" sibTransId="{6C5FA582-63D9-47E0-8980-45AE1ADD95EE}"/>
    <dgm:cxn modelId="{EB8AC767-E8D8-4722-A460-3E506DE07B3C}" type="presOf" srcId="{F17E0B2D-6048-430B-8354-8EC171D532C0}" destId="{DB9B21BC-9DBD-486C-ADD1-05E6C3868968}" srcOrd="1" destOrd="0" presId="urn:microsoft.com/office/officeart/2005/8/layout/gear1"/>
    <dgm:cxn modelId="{49F6486C-4BBE-4F7A-8F8E-4F3AE045F3C4}" type="presOf" srcId="{86DC7A3C-8C3F-402C-8676-8E568FAB5265}" destId="{328061AE-D36E-4469-B26E-25B26001B3DD}" srcOrd="0" destOrd="0" presId="urn:microsoft.com/office/officeart/2005/8/layout/gear1"/>
    <dgm:cxn modelId="{926A9571-6B31-4EAF-8EE8-73D1C08CFD34}" type="presOf" srcId="{2251307C-4468-48E4-8D5C-11F786C519CA}" destId="{6D21EF7A-4732-4F31-8523-36D23145E397}" srcOrd="2" destOrd="0" presId="urn:microsoft.com/office/officeart/2005/8/layout/gear1"/>
    <dgm:cxn modelId="{89F64076-FEF3-4829-920D-0F9E28AD5F62}" type="presOf" srcId="{F17E0B2D-6048-430B-8354-8EC171D532C0}" destId="{D9CB90D7-2065-4E50-BFCE-E2A86BDC0674}" srcOrd="2" destOrd="0" presId="urn:microsoft.com/office/officeart/2005/8/layout/gear1"/>
    <dgm:cxn modelId="{A408B17A-8D2A-49CB-86E7-758ABEB2678F}" srcId="{86DC7A3C-8C3F-402C-8676-8E568FAB5265}" destId="{B49A444F-3FB6-4990-A252-94D2D85D8310}" srcOrd="0" destOrd="0" parTransId="{624E1E73-9D7C-49A3-81F9-C75C79865CE8}" sibTransId="{148CF13E-C312-4CDE-A686-B0E3A051E166}"/>
    <dgm:cxn modelId="{160D2C7F-0024-4D64-83C0-D3191027026B}" type="presOf" srcId="{F17E0B2D-6048-430B-8354-8EC171D532C0}" destId="{2B0CD245-7659-4C4C-A949-093D511298DC}" srcOrd="3" destOrd="0" presId="urn:microsoft.com/office/officeart/2005/8/layout/gear1"/>
    <dgm:cxn modelId="{9C04EB80-153D-4A2C-AB61-84C49FA7D4CD}" type="presOf" srcId="{B49A444F-3FB6-4990-A252-94D2D85D8310}" destId="{B6D4142F-9990-4D2B-89C1-DF8635A7385C}" srcOrd="2" destOrd="0" presId="urn:microsoft.com/office/officeart/2005/8/layout/gear1"/>
    <dgm:cxn modelId="{071C3290-EAC7-4662-9EF1-111E06DABAF0}" type="presOf" srcId="{B49A444F-3FB6-4990-A252-94D2D85D8310}" destId="{E57BD6E4-A293-455A-82D4-74EC075B1F57}" srcOrd="1" destOrd="0" presId="urn:microsoft.com/office/officeart/2005/8/layout/gear1"/>
    <dgm:cxn modelId="{22700A93-3491-4FC0-A36E-6D6F52E88BAC}" type="presOf" srcId="{2251307C-4468-48E4-8D5C-11F786C519CA}" destId="{11E7873B-11AF-45AA-90EC-0581D527A916}" srcOrd="0" destOrd="0" presId="urn:microsoft.com/office/officeart/2005/8/layout/gear1"/>
    <dgm:cxn modelId="{E1FAFF97-325E-4CCF-A879-4CAB41F40569}" type="presOf" srcId="{148CF13E-C312-4CDE-A686-B0E3A051E166}" destId="{C9D34C0C-5A2A-4C26-B65D-FA535A448DA2}" srcOrd="0" destOrd="0" presId="urn:microsoft.com/office/officeart/2005/8/layout/gear1"/>
    <dgm:cxn modelId="{9E6FC59E-18FA-4935-955F-9DBEF78ECECB}" type="presOf" srcId="{F17E0B2D-6048-430B-8354-8EC171D532C0}" destId="{B91BE6DB-61A0-42AB-AB39-A6842B904DC5}" srcOrd="0" destOrd="0" presId="urn:microsoft.com/office/officeart/2005/8/layout/gear1"/>
    <dgm:cxn modelId="{0C3DD5DD-EEB2-4A9D-9264-64F8F2C0D7FB}" type="presOf" srcId="{2251307C-4468-48E4-8D5C-11F786C519CA}" destId="{31C81E5E-0A7B-4992-B660-AB7D8F6E306E}" srcOrd="1" destOrd="0" presId="urn:microsoft.com/office/officeart/2005/8/layout/gear1"/>
    <dgm:cxn modelId="{16B1EDE5-C371-40E3-8440-9439F0FF61AE}" type="presOf" srcId="{851C2049-39A7-4F56-92D9-73700724DC14}" destId="{BE4200A3-E4F6-4333-8F5D-E0E8CBD1585C}" srcOrd="0" destOrd="0" presId="urn:microsoft.com/office/officeart/2005/8/layout/gear1"/>
    <dgm:cxn modelId="{5204EDED-2403-418D-840D-CDBA16C61C92}" type="presOf" srcId="{B49A444F-3FB6-4990-A252-94D2D85D8310}" destId="{940A1EEC-95BC-4D1D-91E0-5169515F0A50}" srcOrd="0" destOrd="0" presId="urn:microsoft.com/office/officeart/2005/8/layout/gear1"/>
    <dgm:cxn modelId="{DFD0F2F1-23F2-47E6-96BC-9E2D70194931}" type="presParOf" srcId="{328061AE-D36E-4469-B26E-25B26001B3DD}" destId="{940A1EEC-95BC-4D1D-91E0-5169515F0A50}" srcOrd="0" destOrd="0" presId="urn:microsoft.com/office/officeart/2005/8/layout/gear1"/>
    <dgm:cxn modelId="{488A855A-1335-41FC-86DE-2239B4572D7D}" type="presParOf" srcId="{328061AE-D36E-4469-B26E-25B26001B3DD}" destId="{E57BD6E4-A293-455A-82D4-74EC075B1F57}" srcOrd="1" destOrd="0" presId="urn:microsoft.com/office/officeart/2005/8/layout/gear1"/>
    <dgm:cxn modelId="{013966A0-6B25-404F-835A-7E7497BE4DDC}" type="presParOf" srcId="{328061AE-D36E-4469-B26E-25B26001B3DD}" destId="{B6D4142F-9990-4D2B-89C1-DF8635A7385C}" srcOrd="2" destOrd="0" presId="urn:microsoft.com/office/officeart/2005/8/layout/gear1"/>
    <dgm:cxn modelId="{6C912235-1AF9-497A-AE93-556AFEE57B7F}" type="presParOf" srcId="{328061AE-D36E-4469-B26E-25B26001B3DD}" destId="{11E7873B-11AF-45AA-90EC-0581D527A916}" srcOrd="3" destOrd="0" presId="urn:microsoft.com/office/officeart/2005/8/layout/gear1"/>
    <dgm:cxn modelId="{D8F2BA9E-72C1-48B1-B3B5-2736166DC560}" type="presParOf" srcId="{328061AE-D36E-4469-B26E-25B26001B3DD}" destId="{31C81E5E-0A7B-4992-B660-AB7D8F6E306E}" srcOrd="4" destOrd="0" presId="urn:microsoft.com/office/officeart/2005/8/layout/gear1"/>
    <dgm:cxn modelId="{7BF3D047-5347-4664-B6CD-306385FB93A4}" type="presParOf" srcId="{328061AE-D36E-4469-B26E-25B26001B3DD}" destId="{6D21EF7A-4732-4F31-8523-36D23145E397}" srcOrd="5" destOrd="0" presId="urn:microsoft.com/office/officeart/2005/8/layout/gear1"/>
    <dgm:cxn modelId="{65C3A5E9-B357-4BFA-AE0B-19EE5218C143}" type="presParOf" srcId="{328061AE-D36E-4469-B26E-25B26001B3DD}" destId="{B91BE6DB-61A0-42AB-AB39-A6842B904DC5}" srcOrd="6" destOrd="0" presId="urn:microsoft.com/office/officeart/2005/8/layout/gear1"/>
    <dgm:cxn modelId="{007E8A39-D177-4C7E-987C-C97B97E24627}" type="presParOf" srcId="{328061AE-D36E-4469-B26E-25B26001B3DD}" destId="{DB9B21BC-9DBD-486C-ADD1-05E6C3868968}" srcOrd="7" destOrd="0" presId="urn:microsoft.com/office/officeart/2005/8/layout/gear1"/>
    <dgm:cxn modelId="{93CBD5F0-63C3-48C1-9A73-F860065680BA}" type="presParOf" srcId="{328061AE-D36E-4469-B26E-25B26001B3DD}" destId="{D9CB90D7-2065-4E50-BFCE-E2A86BDC0674}" srcOrd="8" destOrd="0" presId="urn:microsoft.com/office/officeart/2005/8/layout/gear1"/>
    <dgm:cxn modelId="{30119C07-8C3E-451B-960D-39E7102A5DD8}" type="presParOf" srcId="{328061AE-D36E-4469-B26E-25B26001B3DD}" destId="{2B0CD245-7659-4C4C-A949-093D511298DC}" srcOrd="9" destOrd="0" presId="urn:microsoft.com/office/officeart/2005/8/layout/gear1"/>
    <dgm:cxn modelId="{19632939-7D0D-464B-8160-16A8215FCED6}" type="presParOf" srcId="{328061AE-D36E-4469-B26E-25B26001B3DD}" destId="{C9D34C0C-5A2A-4C26-B65D-FA535A448DA2}" srcOrd="10" destOrd="0" presId="urn:microsoft.com/office/officeart/2005/8/layout/gear1"/>
    <dgm:cxn modelId="{23463E18-81A1-4EAB-9687-4559E1D6FF30}" type="presParOf" srcId="{328061AE-D36E-4469-B26E-25B26001B3DD}" destId="{C4527D97-BC01-4AE6-A849-F61FC5055569}" srcOrd="11" destOrd="0" presId="urn:microsoft.com/office/officeart/2005/8/layout/gear1"/>
    <dgm:cxn modelId="{231E6D46-BCE2-4B95-8A6A-6DE4EBA0F737}" type="presParOf" srcId="{328061AE-D36E-4469-B26E-25B26001B3DD}" destId="{BE4200A3-E4F6-4333-8F5D-E0E8CBD1585C}" srcOrd="12" destOrd="0" presId="urn:microsoft.com/office/officeart/2005/8/layout/gear1"/>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3E7FB0-9995-42EC-B752-E683753ACC92}">
      <dsp:nvSpPr>
        <dsp:cNvPr id="0" name=""/>
        <dsp:cNvSpPr/>
      </dsp:nvSpPr>
      <dsp:spPr>
        <a:xfrm>
          <a:off x="1647469" y="1330226"/>
          <a:ext cx="1625831" cy="1625831"/>
        </a:xfrm>
        <a:prstGeom prst="gear9">
          <a:avLst/>
        </a:prstGeom>
        <a:solidFill>
          <a:schemeClr val="accent2"/>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marL="0" lvl="0" indent="0" algn="ctr" defTabSz="2222500">
            <a:lnSpc>
              <a:spcPct val="90000"/>
            </a:lnSpc>
            <a:spcBef>
              <a:spcPct val="0"/>
            </a:spcBef>
            <a:spcAft>
              <a:spcPct val="35000"/>
            </a:spcAft>
            <a:buNone/>
          </a:pPr>
          <a:endParaRPr lang="en-US" sz="5000" kern="1200" dirty="0"/>
        </a:p>
      </dsp:txBody>
      <dsp:txXfrm>
        <a:off x="1974333" y="1711069"/>
        <a:ext cx="972103" cy="835711"/>
      </dsp:txXfrm>
    </dsp:sp>
    <dsp:sp modelId="{0A3788FA-F59C-4733-8E1E-153F95EC33CC}">
      <dsp:nvSpPr>
        <dsp:cNvPr id="0" name=""/>
        <dsp:cNvSpPr/>
      </dsp:nvSpPr>
      <dsp:spPr>
        <a:xfrm>
          <a:off x="701530" y="945938"/>
          <a:ext cx="1182423" cy="1182423"/>
        </a:xfrm>
        <a:prstGeom prst="gear6">
          <a:avLst/>
        </a:prstGeom>
        <a:solidFill>
          <a:schemeClr val="accent5">
            <a:lumMod val="7500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dirty="0"/>
        </a:p>
      </dsp:txBody>
      <dsp:txXfrm>
        <a:off x="999209" y="1245416"/>
        <a:ext cx="587065" cy="583467"/>
      </dsp:txXfrm>
    </dsp:sp>
    <dsp:sp modelId="{5EED0E7C-099B-4868-9240-FECF04B4294E}">
      <dsp:nvSpPr>
        <dsp:cNvPr id="0" name=""/>
        <dsp:cNvSpPr/>
      </dsp:nvSpPr>
      <dsp:spPr>
        <a:xfrm rot="20700000">
          <a:off x="1363808" y="130187"/>
          <a:ext cx="1158533" cy="1158533"/>
        </a:xfrm>
        <a:prstGeom prst="gear6">
          <a:avLst/>
        </a:prstGeom>
        <a:solidFill>
          <a:schemeClr val="accent6">
            <a:lumMod val="5000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endParaRPr lang="en-US" sz="3900" kern="1200" dirty="0"/>
        </a:p>
      </dsp:txBody>
      <dsp:txXfrm rot="-20700000">
        <a:off x="1617908" y="384287"/>
        <a:ext cx="650332" cy="650332"/>
      </dsp:txXfrm>
    </dsp:sp>
    <dsp:sp modelId="{E98D92D8-A2F7-434E-BEDC-3431A2882AA6}">
      <dsp:nvSpPr>
        <dsp:cNvPr id="0" name=""/>
        <dsp:cNvSpPr/>
      </dsp:nvSpPr>
      <dsp:spPr>
        <a:xfrm>
          <a:off x="1414945" y="674555"/>
          <a:ext cx="2269900" cy="2916445"/>
        </a:xfrm>
        <a:prstGeom prst="circularArrow">
          <a:avLst>
            <a:gd name="adj1" fmla="val 4687"/>
            <a:gd name="adj2" fmla="val 299029"/>
            <a:gd name="adj3" fmla="val 2476885"/>
            <a:gd name="adj4" fmla="val 15948647"/>
            <a:gd name="adj5" fmla="val 5469"/>
          </a:avLst>
        </a:prstGeom>
        <a:no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sp>
    <dsp:sp modelId="{B9858277-4211-4303-86C4-1454BBF67C46}">
      <dsp:nvSpPr>
        <dsp:cNvPr id="0" name=""/>
        <dsp:cNvSpPr/>
      </dsp:nvSpPr>
      <dsp:spPr>
        <a:xfrm>
          <a:off x="492125" y="689627"/>
          <a:ext cx="1512023" cy="1512023"/>
        </a:xfrm>
        <a:prstGeom prst="leftCircularArrow">
          <a:avLst>
            <a:gd name="adj1" fmla="val 6452"/>
            <a:gd name="adj2" fmla="val 429999"/>
            <a:gd name="adj3" fmla="val 10489124"/>
            <a:gd name="adj4" fmla="val 14837806"/>
            <a:gd name="adj5" fmla="val 7527"/>
          </a:avLst>
        </a:prstGeom>
        <a:no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sp>
    <dsp:sp modelId="{3B1D865A-9EAA-481A-B523-7D09AA876726}">
      <dsp:nvSpPr>
        <dsp:cNvPr id="0" name=""/>
        <dsp:cNvSpPr/>
      </dsp:nvSpPr>
      <dsp:spPr>
        <a:xfrm>
          <a:off x="1095827" y="-118261"/>
          <a:ext cx="1630265" cy="1630265"/>
        </a:xfrm>
        <a:prstGeom prst="circularArrow">
          <a:avLst>
            <a:gd name="adj1" fmla="val 5984"/>
            <a:gd name="adj2" fmla="val 394124"/>
            <a:gd name="adj3" fmla="val 13313824"/>
            <a:gd name="adj4" fmla="val 10508221"/>
            <a:gd name="adj5" fmla="val 6981"/>
          </a:avLst>
        </a:prstGeom>
        <a:no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0A1EEC-95BC-4D1D-91E0-5169515F0A50}">
      <dsp:nvSpPr>
        <dsp:cNvPr id="0" name=""/>
        <dsp:cNvSpPr/>
      </dsp:nvSpPr>
      <dsp:spPr>
        <a:xfrm>
          <a:off x="1355231" y="885384"/>
          <a:ext cx="1082137" cy="1082137"/>
        </a:xfrm>
        <a:prstGeom prst="gear9">
          <a:avLst/>
        </a:prstGeom>
        <a:solidFill>
          <a:schemeClr val="accent4">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a:off x="1572789" y="1138869"/>
        <a:ext cx="647021" cy="556241"/>
      </dsp:txXfrm>
    </dsp:sp>
    <dsp:sp modelId="{11E7873B-11AF-45AA-90EC-0581D527A916}">
      <dsp:nvSpPr>
        <dsp:cNvPr id="0" name=""/>
        <dsp:cNvSpPr/>
      </dsp:nvSpPr>
      <dsp:spPr>
        <a:xfrm>
          <a:off x="725624" y="629607"/>
          <a:ext cx="787008" cy="787008"/>
        </a:xfrm>
        <a:prstGeom prst="gear6">
          <a:avLst/>
        </a:prstGeom>
        <a:solidFill>
          <a:schemeClr val="accent2">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923756" y="828936"/>
        <a:ext cx="390744" cy="388350"/>
      </dsp:txXfrm>
    </dsp:sp>
    <dsp:sp modelId="{B91BE6DB-61A0-42AB-AB39-A6842B904DC5}">
      <dsp:nvSpPr>
        <dsp:cNvPr id="0" name=""/>
        <dsp:cNvSpPr/>
      </dsp:nvSpPr>
      <dsp:spPr>
        <a:xfrm rot="20700000">
          <a:off x="1166430" y="86651"/>
          <a:ext cx="771107" cy="771107"/>
        </a:xfrm>
        <a:prstGeom prst="gear6">
          <a:avLst/>
        </a:prstGeom>
        <a:solidFill>
          <a:schemeClr val="accent2">
            <a:lumMod val="5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endParaRPr lang="en-US" sz="1300" kern="1200" dirty="0"/>
        </a:p>
      </dsp:txBody>
      <dsp:txXfrm rot="-20700000">
        <a:off x="1335556" y="255777"/>
        <a:ext cx="432854" cy="432854"/>
      </dsp:txXfrm>
    </dsp:sp>
    <dsp:sp modelId="{C9D34C0C-5A2A-4C26-B65D-FA535A448DA2}">
      <dsp:nvSpPr>
        <dsp:cNvPr id="0" name=""/>
        <dsp:cNvSpPr/>
      </dsp:nvSpPr>
      <dsp:spPr>
        <a:xfrm>
          <a:off x="1249722" y="734353"/>
          <a:ext cx="1385135" cy="1385135"/>
        </a:xfrm>
        <a:prstGeom prst="circularArrow">
          <a:avLst>
            <a:gd name="adj1" fmla="val 4687"/>
            <a:gd name="adj2" fmla="val 299029"/>
            <a:gd name="adj3" fmla="val 2418534"/>
            <a:gd name="adj4" fmla="val 16090440"/>
            <a:gd name="adj5" fmla="val 5469"/>
          </a:avLst>
        </a:prstGeom>
        <a:no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4527D97-BC01-4AE6-A849-F61FC5055569}">
      <dsp:nvSpPr>
        <dsp:cNvPr id="0" name=""/>
        <dsp:cNvSpPr/>
      </dsp:nvSpPr>
      <dsp:spPr>
        <a:xfrm>
          <a:off x="586247" y="465028"/>
          <a:ext cx="1006387" cy="1006387"/>
        </a:xfrm>
        <a:prstGeom prst="leftCircularArrow">
          <a:avLst>
            <a:gd name="adj1" fmla="val 6452"/>
            <a:gd name="adj2" fmla="val 429999"/>
            <a:gd name="adj3" fmla="val 10489124"/>
            <a:gd name="adj4" fmla="val 14837806"/>
            <a:gd name="adj5" fmla="val 7527"/>
          </a:avLst>
        </a:prstGeom>
        <a:no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E4200A3-E4F6-4333-8F5D-E0E8CBD1585C}">
      <dsp:nvSpPr>
        <dsp:cNvPr id="0" name=""/>
        <dsp:cNvSpPr/>
      </dsp:nvSpPr>
      <dsp:spPr>
        <a:xfrm>
          <a:off x="988064" y="-72694"/>
          <a:ext cx="1085088" cy="1085088"/>
        </a:xfrm>
        <a:prstGeom prst="circularArrow">
          <a:avLst>
            <a:gd name="adj1" fmla="val 5984"/>
            <a:gd name="adj2" fmla="val 394124"/>
            <a:gd name="adj3" fmla="val 13313824"/>
            <a:gd name="adj4" fmla="val 10508221"/>
            <a:gd name="adj5" fmla="val 6981"/>
          </a:avLst>
        </a:prstGeom>
        <a:no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0A1EEC-95BC-4D1D-91E0-5169515F0A50}">
      <dsp:nvSpPr>
        <dsp:cNvPr id="0" name=""/>
        <dsp:cNvSpPr/>
      </dsp:nvSpPr>
      <dsp:spPr>
        <a:xfrm>
          <a:off x="1342029" y="1004206"/>
          <a:ext cx="1227364" cy="1227364"/>
        </a:xfrm>
        <a:prstGeom prst="gear9">
          <a:avLst/>
        </a:prstGeom>
        <a:gradFill rotWithShape="0">
          <a:gsLst>
            <a:gs pos="0">
              <a:schemeClr val="accent3">
                <a:shade val="50000"/>
                <a:hueOff val="0"/>
                <a:satOff val="0"/>
                <a:lumOff val="0"/>
                <a:alphaOff val="0"/>
                <a:satMod val="103000"/>
                <a:lumMod val="102000"/>
                <a:tint val="94000"/>
              </a:schemeClr>
            </a:gs>
            <a:gs pos="50000">
              <a:schemeClr val="accent3">
                <a:shade val="50000"/>
                <a:hueOff val="0"/>
                <a:satOff val="0"/>
                <a:lumOff val="0"/>
                <a:alphaOff val="0"/>
                <a:satMod val="110000"/>
                <a:lumMod val="100000"/>
                <a:shade val="100000"/>
              </a:schemeClr>
            </a:gs>
            <a:gs pos="100000">
              <a:schemeClr val="accent3">
                <a:shade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dirty="0"/>
        </a:p>
      </dsp:txBody>
      <dsp:txXfrm>
        <a:off x="1588784" y="1291710"/>
        <a:ext cx="733854" cy="630891"/>
      </dsp:txXfrm>
    </dsp:sp>
    <dsp:sp modelId="{11E7873B-11AF-45AA-90EC-0581D527A916}">
      <dsp:nvSpPr>
        <dsp:cNvPr id="0" name=""/>
        <dsp:cNvSpPr/>
      </dsp:nvSpPr>
      <dsp:spPr>
        <a:xfrm>
          <a:off x="627926" y="714102"/>
          <a:ext cx="892628" cy="892628"/>
        </a:xfrm>
        <a:prstGeom prst="gear6">
          <a:avLst/>
        </a:prstGeom>
        <a:gradFill rotWithShape="0">
          <a:gsLst>
            <a:gs pos="0">
              <a:schemeClr val="accent3">
                <a:shade val="50000"/>
                <a:hueOff val="0"/>
                <a:satOff val="0"/>
                <a:lumOff val="23975"/>
                <a:alphaOff val="0"/>
                <a:satMod val="103000"/>
                <a:lumMod val="102000"/>
                <a:tint val="94000"/>
              </a:schemeClr>
            </a:gs>
            <a:gs pos="50000">
              <a:schemeClr val="accent3">
                <a:shade val="50000"/>
                <a:hueOff val="0"/>
                <a:satOff val="0"/>
                <a:lumOff val="23975"/>
                <a:alphaOff val="0"/>
                <a:satMod val="110000"/>
                <a:lumMod val="100000"/>
                <a:shade val="100000"/>
              </a:schemeClr>
            </a:gs>
            <a:gs pos="100000">
              <a:schemeClr val="accent3">
                <a:shade val="50000"/>
                <a:hueOff val="0"/>
                <a:satOff val="0"/>
                <a:lumOff val="2397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852648" y="940182"/>
        <a:ext cx="443184" cy="440468"/>
      </dsp:txXfrm>
    </dsp:sp>
    <dsp:sp modelId="{B91BE6DB-61A0-42AB-AB39-A6842B904DC5}">
      <dsp:nvSpPr>
        <dsp:cNvPr id="0" name=""/>
        <dsp:cNvSpPr/>
      </dsp:nvSpPr>
      <dsp:spPr>
        <a:xfrm rot="20700000">
          <a:off x="1127889" y="98280"/>
          <a:ext cx="874593" cy="874593"/>
        </a:xfrm>
        <a:prstGeom prst="gear6">
          <a:avLst/>
        </a:prstGeom>
        <a:gradFill rotWithShape="0">
          <a:gsLst>
            <a:gs pos="0">
              <a:schemeClr val="accent3">
                <a:shade val="50000"/>
                <a:hueOff val="0"/>
                <a:satOff val="0"/>
                <a:lumOff val="23975"/>
                <a:alphaOff val="0"/>
                <a:satMod val="103000"/>
                <a:lumMod val="102000"/>
                <a:tint val="94000"/>
              </a:schemeClr>
            </a:gs>
            <a:gs pos="50000">
              <a:schemeClr val="accent3">
                <a:shade val="50000"/>
                <a:hueOff val="0"/>
                <a:satOff val="0"/>
                <a:lumOff val="23975"/>
                <a:alphaOff val="0"/>
                <a:satMod val="110000"/>
                <a:lumMod val="100000"/>
                <a:shade val="100000"/>
              </a:schemeClr>
            </a:gs>
            <a:gs pos="100000">
              <a:schemeClr val="accent3">
                <a:shade val="50000"/>
                <a:hueOff val="0"/>
                <a:satOff val="0"/>
                <a:lumOff val="2397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rot="-20700000">
        <a:off x="1319713" y="290104"/>
        <a:ext cx="490945" cy="490945"/>
      </dsp:txXfrm>
    </dsp:sp>
    <dsp:sp modelId="{C9D34C0C-5A2A-4C26-B65D-FA535A448DA2}">
      <dsp:nvSpPr>
        <dsp:cNvPr id="0" name=""/>
        <dsp:cNvSpPr/>
      </dsp:nvSpPr>
      <dsp:spPr>
        <a:xfrm>
          <a:off x="1227630" y="830096"/>
          <a:ext cx="1571025" cy="1571025"/>
        </a:xfrm>
        <a:prstGeom prst="circularArrow">
          <a:avLst>
            <a:gd name="adj1" fmla="val 4687"/>
            <a:gd name="adj2" fmla="val 299029"/>
            <a:gd name="adj3" fmla="val 2438049"/>
            <a:gd name="adj4" fmla="val 16041192"/>
            <a:gd name="adj5" fmla="val 5469"/>
          </a:avLst>
        </a:prstGeom>
        <a:gradFill rotWithShape="0">
          <a:gsLst>
            <a:gs pos="0">
              <a:schemeClr val="accent3">
                <a:shade val="90000"/>
                <a:hueOff val="0"/>
                <a:satOff val="0"/>
                <a:lumOff val="0"/>
                <a:alphaOff val="0"/>
                <a:satMod val="103000"/>
                <a:lumMod val="102000"/>
                <a:tint val="94000"/>
              </a:schemeClr>
            </a:gs>
            <a:gs pos="50000">
              <a:schemeClr val="accent3">
                <a:shade val="90000"/>
                <a:hueOff val="0"/>
                <a:satOff val="0"/>
                <a:lumOff val="0"/>
                <a:alphaOff val="0"/>
                <a:satMod val="110000"/>
                <a:lumMod val="100000"/>
                <a:shade val="100000"/>
              </a:schemeClr>
            </a:gs>
            <a:gs pos="100000">
              <a:schemeClr val="accent3">
                <a:shade val="9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4527D97-BC01-4AE6-A849-F61FC5055569}">
      <dsp:nvSpPr>
        <dsp:cNvPr id="0" name=""/>
        <dsp:cNvSpPr/>
      </dsp:nvSpPr>
      <dsp:spPr>
        <a:xfrm>
          <a:off x="469843" y="525020"/>
          <a:ext cx="1141448" cy="1141448"/>
        </a:xfrm>
        <a:prstGeom prst="leftCircularArrow">
          <a:avLst>
            <a:gd name="adj1" fmla="val 6452"/>
            <a:gd name="adj2" fmla="val 429999"/>
            <a:gd name="adj3" fmla="val 10489124"/>
            <a:gd name="adj4" fmla="val 14837806"/>
            <a:gd name="adj5" fmla="val 7527"/>
          </a:avLst>
        </a:prstGeom>
        <a:gradFill rotWithShape="0">
          <a:gsLst>
            <a:gs pos="0">
              <a:schemeClr val="accent3">
                <a:shade val="90000"/>
                <a:hueOff val="0"/>
                <a:satOff val="0"/>
                <a:lumOff val="15397"/>
                <a:alphaOff val="0"/>
                <a:satMod val="103000"/>
                <a:lumMod val="102000"/>
                <a:tint val="94000"/>
              </a:schemeClr>
            </a:gs>
            <a:gs pos="50000">
              <a:schemeClr val="accent3">
                <a:shade val="90000"/>
                <a:hueOff val="0"/>
                <a:satOff val="0"/>
                <a:lumOff val="15397"/>
                <a:alphaOff val="0"/>
                <a:satMod val="110000"/>
                <a:lumMod val="100000"/>
                <a:shade val="100000"/>
              </a:schemeClr>
            </a:gs>
            <a:gs pos="100000">
              <a:schemeClr val="accent3">
                <a:shade val="90000"/>
                <a:hueOff val="0"/>
                <a:satOff val="0"/>
                <a:lumOff val="1539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E4200A3-E4F6-4333-8F5D-E0E8CBD1585C}">
      <dsp:nvSpPr>
        <dsp:cNvPr id="0" name=""/>
        <dsp:cNvSpPr/>
      </dsp:nvSpPr>
      <dsp:spPr>
        <a:xfrm>
          <a:off x="925587" y="-84865"/>
          <a:ext cx="1230711" cy="1230711"/>
        </a:xfrm>
        <a:prstGeom prst="circularArrow">
          <a:avLst>
            <a:gd name="adj1" fmla="val 5984"/>
            <a:gd name="adj2" fmla="val 394124"/>
            <a:gd name="adj3" fmla="val 13313824"/>
            <a:gd name="adj4" fmla="val 10508221"/>
            <a:gd name="adj5" fmla="val 6981"/>
          </a:avLst>
        </a:prstGeom>
        <a:gradFill rotWithShape="0">
          <a:gsLst>
            <a:gs pos="0">
              <a:schemeClr val="accent3">
                <a:shade val="90000"/>
                <a:hueOff val="0"/>
                <a:satOff val="0"/>
                <a:lumOff val="15397"/>
                <a:alphaOff val="0"/>
                <a:satMod val="103000"/>
                <a:lumMod val="102000"/>
                <a:tint val="94000"/>
              </a:schemeClr>
            </a:gs>
            <a:gs pos="50000">
              <a:schemeClr val="accent3">
                <a:shade val="90000"/>
                <a:hueOff val="0"/>
                <a:satOff val="0"/>
                <a:lumOff val="15397"/>
                <a:alphaOff val="0"/>
                <a:satMod val="110000"/>
                <a:lumMod val="100000"/>
                <a:shade val="100000"/>
              </a:schemeClr>
            </a:gs>
            <a:gs pos="100000">
              <a:schemeClr val="accent3">
                <a:shade val="90000"/>
                <a:hueOff val="0"/>
                <a:satOff val="0"/>
                <a:lumOff val="1539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BD26F8-183C-4A27-A957-FEA0D666E2FC}" type="datetimeFigureOut">
              <a:rPr lang="fr-FR" smtClean="0"/>
              <a:t>08/06/2017</a:t>
            </a:fld>
            <a:endParaRPr lang="fr-F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1F62AA-BC5C-443A-A559-3DE029A6F3AC}" type="slidenum">
              <a:rPr lang="fr-FR" smtClean="0"/>
              <a:t>‹#›</a:t>
            </a:fld>
            <a:endParaRPr lang="fr-FR" dirty="0"/>
          </a:p>
        </p:txBody>
      </p:sp>
    </p:spTree>
    <p:extLst>
      <p:ext uri="{BB962C8B-B14F-4D97-AF65-F5344CB8AC3E}">
        <p14:creationId xmlns:p14="http://schemas.microsoft.com/office/powerpoint/2010/main" val="2452247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Bonjour, A l’effet que la communication joue un rôle très important dans l’apprentissage et que l’internet offre un environnement qui permet l’échange des informations plus rapide du jour à l’autre nous décidons de développer une application qui offre un forum scolaire et qui permet le partage des documents pour aider les étudiants de l’iscae (click)</a:t>
            </a:r>
          </a:p>
        </p:txBody>
      </p:sp>
      <p:sp>
        <p:nvSpPr>
          <p:cNvPr id="4" name="Slide Number Placeholder 3"/>
          <p:cNvSpPr>
            <a:spLocks noGrp="1"/>
          </p:cNvSpPr>
          <p:nvPr>
            <p:ph type="sldNum" sz="quarter" idx="10"/>
          </p:nvPr>
        </p:nvSpPr>
        <p:spPr/>
        <p:txBody>
          <a:bodyPr/>
          <a:lstStyle/>
          <a:p>
            <a:fld id="{891F62AA-BC5C-443A-A559-3DE029A6F3AC}" type="slidenum">
              <a:rPr lang="fr-FR" smtClean="0"/>
              <a:t>1</a:t>
            </a:fld>
            <a:endParaRPr lang="fr-FR" dirty="0"/>
          </a:p>
        </p:txBody>
      </p:sp>
    </p:spTree>
    <p:extLst>
      <p:ext uri="{BB962C8B-B14F-4D97-AF65-F5344CB8AC3E}">
        <p14:creationId xmlns:p14="http://schemas.microsoft.com/office/powerpoint/2010/main" val="33651379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0" i="0" u="none" strike="noStrike" kern="1200" baseline="0" dirty="0">
                <a:solidFill>
                  <a:schemeClr val="tx1"/>
                </a:solidFill>
                <a:latin typeface="+mn-lt"/>
                <a:ea typeface="+mn-ea"/>
                <a:cs typeface="+mn-cs"/>
              </a:rPr>
              <a:t>Dans cette partie nous traitons les différentes étapes d’implémentation de la solution </a:t>
            </a:r>
            <a:r>
              <a:rPr lang="fr-FR" dirty="0"/>
              <a:t>(click)</a:t>
            </a:r>
          </a:p>
        </p:txBody>
      </p:sp>
      <p:sp>
        <p:nvSpPr>
          <p:cNvPr id="4" name="Slide Number Placeholder 3"/>
          <p:cNvSpPr>
            <a:spLocks noGrp="1"/>
          </p:cNvSpPr>
          <p:nvPr>
            <p:ph type="sldNum" sz="quarter" idx="10"/>
          </p:nvPr>
        </p:nvSpPr>
        <p:spPr/>
        <p:txBody>
          <a:bodyPr/>
          <a:lstStyle/>
          <a:p>
            <a:fld id="{891F62AA-BC5C-443A-A559-3DE029A6F3AC}" type="slidenum">
              <a:rPr lang="fr-FR" smtClean="0"/>
              <a:t>10</a:t>
            </a:fld>
            <a:endParaRPr lang="fr-FR" dirty="0"/>
          </a:p>
        </p:txBody>
      </p:sp>
    </p:spTree>
    <p:extLst>
      <p:ext uri="{BB962C8B-B14F-4D97-AF65-F5344CB8AC3E}">
        <p14:creationId xmlns:p14="http://schemas.microsoft.com/office/powerpoint/2010/main" val="67585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DAL ou couche d’accès aux données n'aura qu'un seul rôle, celui de gérer la relation entre la source de données et la couche métier. Elle reçoit les entités et selon la méthode appelée, les données sont insérées, chargées, mises à jour ou effacées. Dans cette couche on a besoin de présenté 3 choses :</a:t>
            </a:r>
          </a:p>
          <a:p>
            <a:r>
              <a:rPr lang="fr-FR" sz="1200" kern="1200" dirty="0">
                <a:solidFill>
                  <a:schemeClr val="tx1"/>
                </a:solidFill>
                <a:effectLst/>
                <a:latin typeface="+mn-lt"/>
                <a:ea typeface="+mn-ea"/>
                <a:cs typeface="+mn-cs"/>
              </a:rPr>
              <a:t>Premièrement (click) Entity Framework : il rend l'application maintenable et extensible. EF nous permet de manipuler (click) les tables de la base de données par (click) sa méthode de mapping sous forme (click) des listes de type DB Set selon 3 (click) approche soit (click) code first ou (click) Database first ou (click) model first. Dans notre solution on a utilisé l’approche (click) Database first. (click)</a:t>
            </a:r>
          </a:p>
          <a:p>
            <a:r>
              <a:rPr lang="fr-FR" sz="1200" kern="1200" dirty="0">
                <a:solidFill>
                  <a:schemeClr val="tx1"/>
                </a:solidFill>
                <a:effectLst/>
                <a:latin typeface="+mn-lt"/>
                <a:ea typeface="+mn-ea"/>
                <a:cs typeface="+mn-cs"/>
              </a:rPr>
              <a:t>Deuxièmes Repository pattern : C’est un design pattern assez intéressant (click) puisqu’il permet à la fois de détacher l’implémentation des entités de sa persistance , et simplifier les tests unitaires. Bon il fournis 3 choses : (click) un code de meilleure qualité, une (click) flexibilité au niveau de l’ORM et il permet d'effectuer facilement (click) des tests unitaires. (click) </a:t>
            </a:r>
          </a:p>
          <a:p>
            <a:r>
              <a:rPr lang="fr-FR" sz="1200" kern="1200" dirty="0">
                <a:solidFill>
                  <a:schemeClr val="tx1"/>
                </a:solidFill>
                <a:effectLst/>
                <a:latin typeface="+mn-lt"/>
                <a:ea typeface="+mn-ea"/>
                <a:cs typeface="+mn-cs"/>
              </a:rPr>
              <a:t>Finalement Log4Net : Log4Net est un outil créé (click) par Apache pour aider le développeur à (click) logger des informations vers diverses cibles, ces logs </a:t>
            </a:r>
            <a:r>
              <a:rPr lang="fr-FR" dirty="0"/>
              <a:t>Indique</a:t>
            </a:r>
            <a:r>
              <a:rPr lang="ar-SA" dirty="0"/>
              <a:t> </a:t>
            </a:r>
            <a:r>
              <a:rPr lang="fr-FR" dirty="0"/>
              <a:t>l’emplacement </a:t>
            </a:r>
            <a:r>
              <a:rPr lang="fr-FR" sz="1200" kern="1200" dirty="0">
                <a:solidFill>
                  <a:schemeClr val="tx1"/>
                </a:solidFill>
                <a:effectLst/>
                <a:latin typeface="+mn-lt"/>
                <a:ea typeface="+mn-ea"/>
                <a:cs typeface="+mn-cs"/>
              </a:rPr>
              <a:t>(click) des bugs ce qui facilite la correction et fournie la service de sécurité Non-répudiation.</a:t>
            </a:r>
          </a:p>
          <a:p>
            <a:endParaRPr lang="fr-FR"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1F62AA-BC5C-443A-A559-3DE029A6F3AC}" type="slidenum">
              <a:rPr lang="fr-FR" smtClean="0"/>
              <a:t>11</a:t>
            </a:fld>
            <a:endParaRPr lang="fr-FR" dirty="0"/>
          </a:p>
        </p:txBody>
      </p:sp>
    </p:spTree>
    <p:extLst>
      <p:ext uri="{BB962C8B-B14F-4D97-AF65-F5344CB8AC3E}">
        <p14:creationId xmlns:p14="http://schemas.microsoft.com/office/powerpoint/2010/main" val="3089562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C’est le couche le plus important c’est le chef d'orchestre de la solution il fait (click) les vérifications nécessaire une date doit être une date, un numérique doit être numérique, un champ ne peut être vide …etc. et il (click) se charge aussi des algorithmes complexes de la solution.</a:t>
            </a:r>
            <a:endParaRPr lang="fr-FR" dirty="0"/>
          </a:p>
        </p:txBody>
      </p:sp>
      <p:sp>
        <p:nvSpPr>
          <p:cNvPr id="4" name="Slide Number Placeholder 3"/>
          <p:cNvSpPr>
            <a:spLocks noGrp="1"/>
          </p:cNvSpPr>
          <p:nvPr>
            <p:ph type="sldNum" sz="quarter" idx="10"/>
          </p:nvPr>
        </p:nvSpPr>
        <p:spPr/>
        <p:txBody>
          <a:bodyPr/>
          <a:lstStyle/>
          <a:p>
            <a:fld id="{891F62AA-BC5C-443A-A559-3DE029A6F3AC}" type="slidenum">
              <a:rPr lang="fr-FR" smtClean="0"/>
              <a:t>12</a:t>
            </a:fld>
            <a:endParaRPr lang="fr-FR" dirty="0"/>
          </a:p>
        </p:txBody>
      </p:sp>
    </p:spTree>
    <p:extLst>
      <p:ext uri="{BB962C8B-B14F-4D97-AF65-F5344CB8AC3E}">
        <p14:creationId xmlns:p14="http://schemas.microsoft.com/office/powerpoint/2010/main" val="2114832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Ce couche est l’interface entre la solution et l’utilisateur et les autres applications, dans ce couche nous allons présenter 4 points:</a:t>
            </a:r>
          </a:p>
          <a:p>
            <a:r>
              <a:rPr lang="fr-FR" dirty="0"/>
              <a:t>(click)ASP.NET</a:t>
            </a:r>
          </a:p>
          <a:p>
            <a:r>
              <a:rPr lang="fr-FR" dirty="0"/>
              <a:t>Le (click) Pattern MVC</a:t>
            </a:r>
          </a:p>
          <a:p>
            <a:r>
              <a:rPr lang="fr-FR" dirty="0"/>
              <a:t>(click) Web API</a:t>
            </a:r>
          </a:p>
          <a:p>
            <a:r>
              <a:rPr lang="fr-FR" dirty="0"/>
              <a:t>Et finalement (click) Ninject</a:t>
            </a:r>
          </a:p>
          <a:p>
            <a:r>
              <a:rPr lang="fr-FR" dirty="0"/>
              <a:t>Premièrement (click) ASP.NET </a:t>
            </a:r>
            <a:r>
              <a:rPr lang="fr-FR" sz="1200" kern="1200" dirty="0">
                <a:solidFill>
                  <a:schemeClr val="tx1"/>
                </a:solidFill>
                <a:effectLst/>
                <a:latin typeface="+mn-lt"/>
                <a:ea typeface="+mn-ea"/>
                <a:cs typeface="+mn-cs"/>
              </a:rPr>
              <a:t>est la plateforme de développement de Microsoft permettant la réalisation des applications web. </a:t>
            </a:r>
          </a:p>
          <a:p>
            <a:r>
              <a:rPr lang="fr-FR" sz="1200" kern="1200" dirty="0">
                <a:solidFill>
                  <a:schemeClr val="tx1"/>
                </a:solidFill>
                <a:effectLst/>
                <a:latin typeface="+mn-lt"/>
                <a:ea typeface="+mn-ea"/>
                <a:cs typeface="+mn-cs"/>
              </a:rPr>
              <a:t>ASP.NET nous propose deux logiques pour construire une application web soit (click) WebForms ou MVC.</a:t>
            </a:r>
          </a:p>
          <a:p>
            <a:endParaRPr lang="fr-FR" dirty="0"/>
          </a:p>
        </p:txBody>
      </p:sp>
      <p:sp>
        <p:nvSpPr>
          <p:cNvPr id="4" name="Slide Number Placeholder 3"/>
          <p:cNvSpPr>
            <a:spLocks noGrp="1"/>
          </p:cNvSpPr>
          <p:nvPr>
            <p:ph type="sldNum" sz="quarter" idx="10"/>
          </p:nvPr>
        </p:nvSpPr>
        <p:spPr/>
        <p:txBody>
          <a:bodyPr/>
          <a:lstStyle/>
          <a:p>
            <a:fld id="{891F62AA-BC5C-443A-A559-3DE029A6F3AC}" type="slidenum">
              <a:rPr lang="fr-FR" smtClean="0"/>
              <a:t>13</a:t>
            </a:fld>
            <a:endParaRPr lang="fr-FR" dirty="0"/>
          </a:p>
        </p:txBody>
      </p:sp>
    </p:spTree>
    <p:extLst>
      <p:ext uri="{BB962C8B-B14F-4D97-AF65-F5344CB8AC3E}">
        <p14:creationId xmlns:p14="http://schemas.microsoft.com/office/powerpoint/2010/main" val="32379873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Le patron de conception </a:t>
            </a:r>
            <a:r>
              <a:rPr lang="fr-FR" dirty="0"/>
              <a:t>MVC est l’acronyme de Modèle-Vue-Contrôleur, n</a:t>
            </a:r>
            <a:r>
              <a:rPr lang="fr-FR" sz="1200" kern="1200" dirty="0">
                <a:solidFill>
                  <a:schemeClr val="tx1"/>
                </a:solidFill>
                <a:effectLst/>
                <a:latin typeface="+mn-lt"/>
                <a:ea typeface="+mn-ea"/>
                <a:cs typeface="+mn-cs"/>
              </a:rPr>
              <a:t>ous avons choisi ASP.NET MVC parce que elle offre un cadre de réalisation des applications web, grâce à ce patron de conception réputé, il donne également plus de liberté dans le rendu du HTML en permettant notamment d’utiliser des bibliothèques Javascript externes.</a:t>
            </a:r>
          </a:p>
          <a:p>
            <a:endParaRPr lang="fr-FR" sz="1200" kern="1200" dirty="0">
              <a:solidFill>
                <a:schemeClr val="tx1"/>
              </a:solidFill>
              <a:effectLst/>
              <a:latin typeface="+mn-lt"/>
              <a:ea typeface="+mn-ea"/>
              <a:cs typeface="+mn-cs"/>
            </a:endParaRPr>
          </a:p>
          <a:p>
            <a:r>
              <a:rPr lang="fr-FR" dirty="0"/>
              <a:t>L’utilisateur (click) envoi une requête qui demande l’affichage d’une action et grâce a la fonctionnalité du framework ASP.NET nommé le routage ASP.NET qui est utilisé par le framework MVC pour router (click) les requêtes vers les actions des contrôleurs, et ce dernier va appeler (click) le modèle ou les modèles correspondant et il va (click) créer une vue et il (click) l’envoi a l’utilisateur, on peut aussi appliquer (click) des filtres sur les vues.(click)</a:t>
            </a:r>
          </a:p>
        </p:txBody>
      </p:sp>
      <p:sp>
        <p:nvSpPr>
          <p:cNvPr id="4" name="Slide Number Placeholder 3"/>
          <p:cNvSpPr>
            <a:spLocks noGrp="1"/>
          </p:cNvSpPr>
          <p:nvPr>
            <p:ph type="sldNum" sz="quarter" idx="10"/>
          </p:nvPr>
        </p:nvSpPr>
        <p:spPr/>
        <p:txBody>
          <a:bodyPr/>
          <a:lstStyle/>
          <a:p>
            <a:fld id="{891F62AA-BC5C-443A-A559-3DE029A6F3AC}" type="slidenum">
              <a:rPr lang="fr-FR" smtClean="0"/>
              <a:t>14</a:t>
            </a:fld>
            <a:endParaRPr lang="fr-FR" dirty="0"/>
          </a:p>
        </p:txBody>
      </p:sp>
    </p:spTree>
    <p:extLst>
      <p:ext uri="{BB962C8B-B14F-4D97-AF65-F5344CB8AC3E}">
        <p14:creationId xmlns:p14="http://schemas.microsoft.com/office/powerpoint/2010/main" val="527032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Web API est un framework pour la création et la consommation de services (click) HTTP qui permet de rejoindre un nombre illimité de clients : (click)Navigateur web, téléphone, tablettes …etc.. Nous pouvons utiliser (click) XML ou JSON avec notre API, mais aussi d’autre type (click).</a:t>
            </a:r>
            <a:endParaRPr lang="fr-FR" dirty="0"/>
          </a:p>
        </p:txBody>
      </p:sp>
      <p:sp>
        <p:nvSpPr>
          <p:cNvPr id="4" name="Slide Number Placeholder 3"/>
          <p:cNvSpPr>
            <a:spLocks noGrp="1"/>
          </p:cNvSpPr>
          <p:nvPr>
            <p:ph type="sldNum" sz="quarter" idx="10"/>
          </p:nvPr>
        </p:nvSpPr>
        <p:spPr/>
        <p:txBody>
          <a:bodyPr/>
          <a:lstStyle/>
          <a:p>
            <a:fld id="{891F62AA-BC5C-443A-A559-3DE029A6F3AC}" type="slidenum">
              <a:rPr lang="fr-FR" smtClean="0"/>
              <a:t>15</a:t>
            </a:fld>
            <a:endParaRPr lang="fr-FR" dirty="0"/>
          </a:p>
        </p:txBody>
      </p:sp>
    </p:spTree>
    <p:extLst>
      <p:ext uri="{BB962C8B-B14F-4D97-AF65-F5344CB8AC3E}">
        <p14:creationId xmlns:p14="http://schemas.microsoft.com/office/powerpoint/2010/main" val="2170622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Les conteneurs de l’inversion de contrôle sont des outils spécifiquement conçus pour faciliter l'injection de dépendances, des conteneurs propres au framework .NET sont apparus comme (click) spring.net et (click) structuremap et Ninject avec d’autre.</a:t>
            </a:r>
            <a:endParaRPr lang="fr-FR"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Nous avons choisi Ninject parce que c’est (click) un petit framework (click) rapide à prendre en main.</a:t>
            </a:r>
          </a:p>
        </p:txBody>
      </p:sp>
      <p:sp>
        <p:nvSpPr>
          <p:cNvPr id="4" name="Slide Number Placeholder 3"/>
          <p:cNvSpPr>
            <a:spLocks noGrp="1"/>
          </p:cNvSpPr>
          <p:nvPr>
            <p:ph type="sldNum" sz="quarter" idx="10"/>
          </p:nvPr>
        </p:nvSpPr>
        <p:spPr/>
        <p:txBody>
          <a:bodyPr/>
          <a:lstStyle/>
          <a:p>
            <a:fld id="{891F62AA-BC5C-443A-A559-3DE029A6F3AC}" type="slidenum">
              <a:rPr lang="fr-FR" smtClean="0"/>
              <a:t>16</a:t>
            </a:fld>
            <a:endParaRPr lang="fr-FR" dirty="0"/>
          </a:p>
        </p:txBody>
      </p:sp>
    </p:spTree>
    <p:extLst>
      <p:ext uri="{BB962C8B-B14F-4D97-AF65-F5344CB8AC3E}">
        <p14:creationId xmlns:p14="http://schemas.microsoft.com/office/powerpoint/2010/main" val="17065131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Dans cette slide nous allons répondre sur 2 questions, la première (click) pour quoi sécurisons nous une application ? </a:t>
            </a:r>
          </a:p>
          <a:p>
            <a:r>
              <a:rPr lang="fr-FR" sz="1200" kern="1200" dirty="0">
                <a:solidFill>
                  <a:schemeClr val="tx1"/>
                </a:solidFill>
                <a:effectLst/>
                <a:latin typeface="+mn-lt"/>
                <a:ea typeface="+mn-ea"/>
                <a:cs typeface="+mn-cs"/>
              </a:rPr>
              <a:t>L’utilisation d’un firewall est maintenant considérée comme une condition </a:t>
            </a:r>
            <a:r>
              <a:rPr lang="fr-FR" sz="1200" i="1" kern="1200" dirty="0">
                <a:solidFill>
                  <a:schemeClr val="tx1"/>
                </a:solidFill>
                <a:effectLst/>
                <a:latin typeface="+mn-lt"/>
                <a:ea typeface="+mn-ea"/>
                <a:cs typeface="+mn-cs"/>
              </a:rPr>
              <a:t>sine qua non </a:t>
            </a:r>
            <a:r>
              <a:rPr lang="fr-FR" sz="1200" i="0" kern="1200" dirty="0">
                <a:solidFill>
                  <a:schemeClr val="tx1"/>
                </a:solidFill>
                <a:effectLst/>
                <a:latin typeface="+mn-lt"/>
                <a:ea typeface="+mn-ea"/>
                <a:cs typeface="+mn-cs"/>
              </a:rPr>
              <a:t>dans l</a:t>
            </a:r>
            <a:r>
              <a:rPr lang="fr-FR" sz="1200" kern="1200" dirty="0">
                <a:solidFill>
                  <a:schemeClr val="tx1"/>
                </a:solidFill>
                <a:effectLst/>
                <a:latin typeface="+mn-lt"/>
                <a:ea typeface="+mn-ea"/>
                <a:cs typeface="+mn-cs"/>
              </a:rPr>
              <a:t>es plates-formes hébergeant les applications Web . Cependant, la présence d'un firewall procure un faux sentiment de sécurité, or il ne couvre que certains aspects de la protection globale. En particulier, certaines attaques ne peuvent être arrêtées par un firewall.</a:t>
            </a:r>
          </a:p>
          <a:p>
            <a:r>
              <a:rPr lang="fr-FR" sz="1200" kern="1200" dirty="0">
                <a:solidFill>
                  <a:schemeClr val="tx1"/>
                </a:solidFill>
                <a:effectLst/>
                <a:latin typeface="+mn-lt"/>
                <a:ea typeface="+mn-ea"/>
                <a:cs typeface="+mn-cs"/>
              </a:rPr>
              <a:t>Le groupe OWASP vient pour cela de publier la liste des (click) dix </a:t>
            </a:r>
            <a:r>
              <a:rPr lang="fr-FR" sz="1200" u="none" strike="noStrike" kern="1200" dirty="0">
                <a:solidFill>
                  <a:schemeClr val="tx1"/>
                </a:solidFill>
                <a:effectLst/>
                <a:latin typeface="+mn-lt"/>
                <a:ea typeface="+mn-ea"/>
                <a:cs typeface="+mn-cs"/>
              </a:rPr>
              <a:t>failles</a:t>
            </a:r>
            <a:r>
              <a:rPr lang="fr-FR" sz="1200" kern="1200" dirty="0">
                <a:solidFill>
                  <a:schemeClr val="tx1"/>
                </a:solidFill>
                <a:effectLst/>
                <a:latin typeface="+mn-lt"/>
                <a:ea typeface="+mn-ea"/>
                <a:cs typeface="+mn-cs"/>
              </a:rPr>
              <a:t> les plus courantes sur le web. Mais avant tout (click) qu’est ce que c’est OWASP ?</a:t>
            </a:r>
          </a:p>
          <a:p>
            <a:r>
              <a:rPr lang="fr-FR" sz="1200" kern="1200" dirty="0">
                <a:solidFill>
                  <a:schemeClr val="tx1"/>
                </a:solidFill>
                <a:effectLst/>
                <a:latin typeface="+mn-lt"/>
                <a:ea typeface="+mn-ea"/>
                <a:cs typeface="+mn-cs"/>
              </a:rPr>
              <a:t>L'OWASP ou Open Web </a:t>
            </a:r>
            <a:r>
              <a:rPr lang="fr-FR" sz="1200" u="none" strike="noStrike" kern="1200" dirty="0">
                <a:solidFill>
                  <a:schemeClr val="tx1"/>
                </a:solidFill>
                <a:effectLst/>
                <a:latin typeface="+mn-lt"/>
                <a:ea typeface="+mn-ea"/>
                <a:cs typeface="+mn-cs"/>
              </a:rPr>
              <a:t>Application</a:t>
            </a:r>
            <a:r>
              <a:rPr lang="fr-FR" sz="1200" kern="1200" dirty="0">
                <a:solidFill>
                  <a:schemeClr val="tx1"/>
                </a:solidFill>
                <a:effectLst/>
                <a:latin typeface="+mn-lt"/>
                <a:ea typeface="+mn-ea"/>
                <a:cs typeface="+mn-cs"/>
              </a:rPr>
              <a:t> Security Project est un projet Open Source. Il réunit des experts bénévoles autour d'un objectif commun : éduquer les professionnels du </a:t>
            </a:r>
            <a:r>
              <a:rPr lang="fr-FR" sz="1200" u="none" strike="noStrike" kern="1200" dirty="0">
                <a:solidFill>
                  <a:schemeClr val="tx1"/>
                </a:solidFill>
                <a:effectLst/>
                <a:latin typeface="+mn-lt"/>
                <a:ea typeface="+mn-ea"/>
                <a:cs typeface="+mn-cs"/>
              </a:rPr>
              <a:t>web</a:t>
            </a:r>
            <a:r>
              <a:rPr lang="fr-FR" sz="1200" kern="1200" dirty="0">
                <a:solidFill>
                  <a:schemeClr val="tx1"/>
                </a:solidFill>
                <a:effectLst/>
                <a:latin typeface="+mn-lt"/>
                <a:ea typeface="+mn-ea"/>
                <a:cs typeface="+mn-cs"/>
              </a:rPr>
              <a:t> en </a:t>
            </a:r>
            <a:r>
              <a:rPr lang="fr-FR" sz="1200" u="none" strike="noStrike" kern="1200" dirty="0">
                <a:solidFill>
                  <a:schemeClr val="tx1"/>
                </a:solidFill>
                <a:effectLst/>
                <a:latin typeface="+mn-lt"/>
                <a:ea typeface="+mn-ea"/>
                <a:cs typeface="+mn-cs"/>
              </a:rPr>
              <a:t>matière</a:t>
            </a:r>
            <a:r>
              <a:rPr lang="fr-FR" sz="1200" kern="1200" dirty="0">
                <a:solidFill>
                  <a:schemeClr val="tx1"/>
                </a:solidFill>
                <a:effectLst/>
                <a:latin typeface="+mn-lt"/>
                <a:ea typeface="+mn-ea"/>
                <a:cs typeface="+mn-cs"/>
              </a:rPr>
              <a:t> de sécurité.(click)</a:t>
            </a:r>
            <a:endParaRPr lang="fr-FR" dirty="0"/>
          </a:p>
        </p:txBody>
      </p:sp>
      <p:sp>
        <p:nvSpPr>
          <p:cNvPr id="4" name="Slide Number Placeholder 3"/>
          <p:cNvSpPr>
            <a:spLocks noGrp="1"/>
          </p:cNvSpPr>
          <p:nvPr>
            <p:ph type="sldNum" sz="quarter" idx="10"/>
          </p:nvPr>
        </p:nvSpPr>
        <p:spPr/>
        <p:txBody>
          <a:bodyPr/>
          <a:lstStyle/>
          <a:p>
            <a:fld id="{891F62AA-BC5C-443A-A559-3DE029A6F3AC}" type="slidenum">
              <a:rPr lang="fr-FR" smtClean="0"/>
              <a:t>17</a:t>
            </a:fld>
            <a:endParaRPr lang="fr-FR" dirty="0"/>
          </a:p>
        </p:txBody>
      </p:sp>
    </p:spTree>
    <p:extLst>
      <p:ext uri="{BB962C8B-B14F-4D97-AF65-F5344CB8AC3E}">
        <p14:creationId xmlns:p14="http://schemas.microsoft.com/office/powerpoint/2010/main" val="2175727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Le projet OWASP Top Ten : </a:t>
            </a:r>
            <a:r>
              <a:rPr lang="fr-FR" dirty="0"/>
              <a:t>Le but de ce projet est de fournir une liste des (click) dix risques de sécurité applicatifs Web les plus critiques. Ce classement fait référence aujourd'hui dans le domaine de la sécurité. La majorité des audits de sécurité informatique Web sont basées sur ce Top Ten. Ces failles sont définies dans le rapport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(click) </a:t>
            </a:r>
            <a:r>
              <a:rPr lang="fr-FR" sz="1200" b="1" kern="1200" dirty="0">
                <a:solidFill>
                  <a:schemeClr val="tx1"/>
                </a:solidFill>
                <a:effectLst/>
                <a:latin typeface="+mn-lt"/>
                <a:ea typeface="+mn-ea"/>
                <a:cs typeface="+mn-cs"/>
              </a:rPr>
              <a:t>Oubli de valider les entrées des utilisateurs : </a:t>
            </a:r>
            <a:r>
              <a:rPr lang="fr-FR" sz="1200" b="0" kern="1200" dirty="0">
                <a:solidFill>
                  <a:schemeClr val="tx1"/>
                </a:solidFill>
                <a:effectLst/>
                <a:latin typeface="+mn-lt"/>
                <a:ea typeface="+mn-ea"/>
                <a:cs typeface="+mn-cs"/>
              </a:rPr>
              <a:t>pour prévenir cette faille on a utilisé (click) </a:t>
            </a:r>
            <a:r>
              <a:rPr lang="fr-FR" sz="1200" b="1" kern="1200" dirty="0">
                <a:solidFill>
                  <a:schemeClr val="tx1"/>
                </a:solidFill>
                <a:effectLst/>
                <a:latin typeface="+mn-lt"/>
                <a:ea typeface="+mn-ea"/>
                <a:cs typeface="+mn-cs"/>
              </a:rPr>
              <a:t>La méthode ValidateInput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(click) </a:t>
            </a:r>
            <a:r>
              <a:rPr lang="fr-FR" sz="1200" b="1" u="none" strike="noStrike" kern="1200" dirty="0">
                <a:solidFill>
                  <a:schemeClr val="tx1"/>
                </a:solidFill>
                <a:effectLst/>
                <a:latin typeface="+mn-lt"/>
                <a:ea typeface="+mn-ea"/>
                <a:cs typeface="+mn-cs"/>
              </a:rPr>
              <a:t>Contrôle d'accès</a:t>
            </a:r>
            <a:r>
              <a:rPr lang="fr-FR" sz="1200" b="1" kern="1200" dirty="0">
                <a:solidFill>
                  <a:schemeClr val="tx1"/>
                </a:solidFill>
                <a:effectLst/>
                <a:latin typeface="+mn-lt"/>
                <a:ea typeface="+mn-ea"/>
                <a:cs typeface="+mn-cs"/>
              </a:rPr>
              <a:t> inefficace : </a:t>
            </a:r>
            <a:r>
              <a:rPr lang="fr-FR" sz="1200" b="0" kern="1200" dirty="0">
                <a:solidFill>
                  <a:schemeClr val="tx1"/>
                </a:solidFill>
                <a:effectLst/>
                <a:latin typeface="+mn-lt"/>
                <a:ea typeface="+mn-ea"/>
                <a:cs typeface="+mn-cs"/>
              </a:rPr>
              <a:t>pour prévenir cette faille on a utilisé  (click) </a:t>
            </a:r>
            <a:r>
              <a:rPr lang="fr-FR" sz="1200" b="1" kern="1200" dirty="0">
                <a:solidFill>
                  <a:schemeClr val="tx1"/>
                </a:solidFill>
                <a:effectLst/>
                <a:latin typeface="+mn-lt"/>
                <a:ea typeface="+mn-ea"/>
                <a:cs typeface="+mn-cs"/>
              </a:rPr>
              <a:t>ActionFilter, la vérification des données dans </a:t>
            </a:r>
            <a:r>
              <a:rPr lang="fr-FR" sz="1200" b="0" kern="1200" dirty="0">
                <a:solidFill>
                  <a:schemeClr val="tx1"/>
                </a:solidFill>
                <a:effectLst/>
                <a:latin typeface="+mn-lt"/>
                <a:ea typeface="+mn-ea"/>
                <a:cs typeface="+mn-cs"/>
              </a:rPr>
              <a:t>(click) </a:t>
            </a:r>
            <a:r>
              <a:rPr lang="fr-FR" sz="1200" b="1" kern="1200" dirty="0">
                <a:solidFill>
                  <a:schemeClr val="tx1"/>
                </a:solidFill>
                <a:effectLst/>
                <a:latin typeface="+mn-lt"/>
                <a:ea typeface="+mn-ea"/>
                <a:cs typeface="+mn-cs"/>
              </a:rPr>
              <a:t>le couche BLL</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(click) </a:t>
            </a:r>
            <a:r>
              <a:rPr lang="fr-FR" sz="1200" b="1" kern="1200" dirty="0">
                <a:solidFill>
                  <a:schemeClr val="tx1"/>
                </a:solidFill>
                <a:effectLst/>
                <a:latin typeface="+mn-lt"/>
                <a:ea typeface="+mn-ea"/>
                <a:cs typeface="+mn-cs"/>
              </a:rPr>
              <a:t>Mauvaise gestion des sessions : </a:t>
            </a:r>
            <a:r>
              <a:rPr lang="fr-FR" sz="1200" b="0" kern="1200" dirty="0">
                <a:solidFill>
                  <a:schemeClr val="tx1"/>
                </a:solidFill>
                <a:effectLst/>
                <a:latin typeface="+mn-lt"/>
                <a:ea typeface="+mn-ea"/>
                <a:cs typeface="+mn-cs"/>
              </a:rPr>
              <a:t>pour prévenir cette faille on a utilisé (click) </a:t>
            </a:r>
            <a:r>
              <a:rPr lang="fr-FR" sz="1200" b="1" kern="1200" dirty="0">
                <a:solidFill>
                  <a:schemeClr val="tx1"/>
                </a:solidFill>
                <a:effectLst/>
                <a:latin typeface="+mn-lt"/>
                <a:ea typeface="+mn-ea"/>
                <a:cs typeface="+mn-cs"/>
              </a:rPr>
              <a:t>un gestionnaire de session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(click) </a:t>
            </a:r>
            <a:r>
              <a:rPr lang="fr-FR" sz="1200" b="1" u="none" strike="noStrike" kern="1200" dirty="0">
                <a:solidFill>
                  <a:schemeClr val="tx1"/>
                </a:solidFill>
                <a:effectLst/>
                <a:latin typeface="+mn-lt"/>
                <a:ea typeface="+mn-ea"/>
                <a:cs typeface="+mn-cs"/>
              </a:rPr>
              <a:t>Cross Site Scripting</a:t>
            </a:r>
            <a:r>
              <a:rPr lang="fr-FR" sz="1200" b="1" kern="1200" dirty="0">
                <a:solidFill>
                  <a:schemeClr val="tx1"/>
                </a:solidFill>
                <a:effectLst/>
                <a:latin typeface="+mn-lt"/>
                <a:ea typeface="+mn-ea"/>
                <a:cs typeface="+mn-cs"/>
              </a:rPr>
              <a:t> (XSS) : </a:t>
            </a:r>
            <a:r>
              <a:rPr lang="fr-FR" sz="1200" b="0" kern="1200" dirty="0">
                <a:solidFill>
                  <a:schemeClr val="tx1"/>
                </a:solidFill>
                <a:effectLst/>
                <a:latin typeface="+mn-lt"/>
                <a:ea typeface="+mn-ea"/>
                <a:cs typeface="+mn-cs"/>
              </a:rPr>
              <a:t>pour prévenir cette faille on a utilisé </a:t>
            </a:r>
            <a:r>
              <a:rPr lang="fr-FR" sz="1200" kern="1200" dirty="0">
                <a:solidFill>
                  <a:schemeClr val="tx1"/>
                </a:solidFill>
                <a:effectLst/>
                <a:latin typeface="+mn-lt"/>
                <a:ea typeface="+mn-ea"/>
                <a:cs typeface="+mn-cs"/>
              </a:rPr>
              <a:t>la bibliothèque </a:t>
            </a:r>
            <a:r>
              <a:rPr lang="fr-FR" sz="1200" b="0" kern="1200" dirty="0">
                <a:solidFill>
                  <a:schemeClr val="tx1"/>
                </a:solidFill>
                <a:effectLst/>
                <a:latin typeface="+mn-lt"/>
                <a:ea typeface="+mn-ea"/>
                <a:cs typeface="+mn-cs"/>
              </a:rPr>
              <a:t>(click) </a:t>
            </a:r>
            <a:r>
              <a:rPr lang="fr-FR" sz="1200" b="1" kern="1200" dirty="0">
                <a:solidFill>
                  <a:schemeClr val="tx1"/>
                </a:solidFill>
                <a:effectLst/>
                <a:latin typeface="+mn-lt"/>
                <a:ea typeface="+mn-ea"/>
                <a:cs typeface="+mn-cs"/>
              </a:rPr>
              <a:t>AntiXSS</a:t>
            </a:r>
            <a:r>
              <a:rPr lang="fr-FR" sz="1200" kern="1200" dirty="0">
                <a:solidFill>
                  <a:schemeClr val="tx1"/>
                </a:solidFill>
                <a:effectLst/>
                <a:latin typeface="+mn-lt"/>
                <a:ea typeface="+mn-ea"/>
                <a:cs typeface="+mn-cs"/>
              </a:rPr>
              <a:t> </a:t>
            </a:r>
            <a:endParaRPr lang="fr-FR"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(click) </a:t>
            </a:r>
            <a:r>
              <a:rPr lang="fr-FR" sz="1200" b="1" kern="1200" dirty="0">
                <a:solidFill>
                  <a:schemeClr val="tx1"/>
                </a:solidFill>
                <a:effectLst/>
                <a:latin typeface="+mn-lt"/>
                <a:ea typeface="+mn-ea"/>
                <a:cs typeface="+mn-cs"/>
              </a:rPr>
              <a:t>Dépassement de </a:t>
            </a:r>
            <a:r>
              <a:rPr lang="fr-FR" sz="1200" b="1" u="none" strike="noStrike" kern="1200" dirty="0">
                <a:solidFill>
                  <a:schemeClr val="tx1"/>
                </a:solidFill>
                <a:effectLst/>
                <a:latin typeface="+mn-lt"/>
                <a:ea typeface="+mn-ea"/>
                <a:cs typeface="+mn-cs"/>
              </a:rPr>
              <a:t>mémoire tampon : </a:t>
            </a:r>
            <a:r>
              <a:rPr lang="fr-FR" sz="1200" kern="1200" dirty="0">
                <a:solidFill>
                  <a:schemeClr val="tx1"/>
                </a:solidFill>
                <a:effectLst/>
                <a:latin typeface="+mn-lt"/>
                <a:ea typeface="+mn-ea"/>
                <a:cs typeface="+mn-cs"/>
              </a:rPr>
              <a:t>Le plateforme </a:t>
            </a:r>
            <a:r>
              <a:rPr lang="fr-FR" sz="1200" b="0" kern="1200" dirty="0">
                <a:solidFill>
                  <a:schemeClr val="tx1"/>
                </a:solidFill>
                <a:effectLst/>
                <a:latin typeface="+mn-lt"/>
                <a:ea typeface="+mn-ea"/>
                <a:cs typeface="+mn-cs"/>
              </a:rPr>
              <a:t>(click) </a:t>
            </a:r>
            <a:r>
              <a:rPr lang="fr-FR" sz="1200" kern="1200" dirty="0">
                <a:solidFill>
                  <a:schemeClr val="tx1"/>
                </a:solidFill>
                <a:effectLst/>
                <a:latin typeface="+mn-lt"/>
                <a:ea typeface="+mn-ea"/>
                <a:cs typeface="+mn-cs"/>
              </a:rPr>
              <a:t>.net ne subit pas de cette vulnérabilité</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(click) </a:t>
            </a:r>
            <a:r>
              <a:rPr lang="fr-FR" sz="1200" b="1" kern="1200" dirty="0">
                <a:solidFill>
                  <a:schemeClr val="tx1"/>
                </a:solidFill>
                <a:effectLst/>
                <a:latin typeface="+mn-lt"/>
                <a:ea typeface="+mn-ea"/>
                <a:cs typeface="+mn-cs"/>
              </a:rPr>
              <a:t>Injection de commandes </a:t>
            </a:r>
            <a:r>
              <a:rPr lang="fr-FR" sz="1200" b="1" u="none" strike="noStrike" kern="1200" dirty="0">
                <a:solidFill>
                  <a:schemeClr val="tx1"/>
                </a:solidFill>
                <a:effectLst/>
                <a:latin typeface="+mn-lt"/>
                <a:ea typeface="+mn-ea"/>
                <a:cs typeface="+mn-cs"/>
              </a:rPr>
              <a:t>: </a:t>
            </a:r>
            <a:r>
              <a:rPr lang="fr-FR" sz="1200" kern="1200" dirty="0">
                <a:solidFill>
                  <a:schemeClr val="tx1"/>
                </a:solidFill>
                <a:effectLst/>
                <a:latin typeface="+mn-lt"/>
                <a:ea typeface="+mn-ea"/>
                <a:cs typeface="+mn-cs"/>
              </a:rPr>
              <a:t>L’utilisation du pattern </a:t>
            </a:r>
            <a:r>
              <a:rPr lang="fr-FR" sz="1200" b="0" kern="1200" dirty="0">
                <a:solidFill>
                  <a:schemeClr val="tx1"/>
                </a:solidFill>
                <a:effectLst/>
                <a:latin typeface="+mn-lt"/>
                <a:ea typeface="+mn-ea"/>
                <a:cs typeface="+mn-cs"/>
              </a:rPr>
              <a:t>(click) </a:t>
            </a:r>
            <a:r>
              <a:rPr lang="fr-FR" sz="1200" kern="1200" dirty="0">
                <a:solidFill>
                  <a:schemeClr val="tx1"/>
                </a:solidFill>
                <a:effectLst/>
                <a:latin typeface="+mn-lt"/>
                <a:ea typeface="+mn-ea"/>
                <a:cs typeface="+mn-cs"/>
              </a:rPr>
              <a:t>MVC, le découpage de la solution en </a:t>
            </a:r>
            <a:r>
              <a:rPr lang="fr-FR" sz="1200" b="0" kern="1200" dirty="0">
                <a:solidFill>
                  <a:schemeClr val="tx1"/>
                </a:solidFill>
                <a:effectLst/>
                <a:latin typeface="+mn-lt"/>
                <a:ea typeface="+mn-ea"/>
                <a:cs typeface="+mn-cs"/>
              </a:rPr>
              <a:t>(click) </a:t>
            </a:r>
            <a:r>
              <a:rPr lang="fr-FR" sz="1200" kern="1200" dirty="0">
                <a:solidFill>
                  <a:schemeClr val="tx1"/>
                </a:solidFill>
                <a:effectLst/>
                <a:latin typeface="+mn-lt"/>
                <a:ea typeface="+mn-ea"/>
                <a:cs typeface="+mn-cs"/>
              </a:rPr>
              <a:t>3 couches et l’utilisation du principe </a:t>
            </a:r>
            <a:r>
              <a:rPr lang="fr-FR" sz="1200" b="0" kern="1200" dirty="0">
                <a:solidFill>
                  <a:schemeClr val="tx1"/>
                </a:solidFill>
                <a:effectLst/>
                <a:latin typeface="+mn-lt"/>
                <a:ea typeface="+mn-ea"/>
                <a:cs typeface="+mn-cs"/>
              </a:rPr>
              <a:t>(click) </a:t>
            </a:r>
            <a:r>
              <a:rPr lang="fr-FR" sz="1200" kern="1200" dirty="0">
                <a:solidFill>
                  <a:schemeClr val="tx1"/>
                </a:solidFill>
                <a:effectLst/>
                <a:latin typeface="+mn-lt"/>
                <a:ea typeface="+mn-ea"/>
                <a:cs typeface="+mn-cs"/>
              </a:rPr>
              <a:t>O/RM toutes ces procédures aident à prévenir cette vulnérabilité.</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(click) </a:t>
            </a:r>
            <a:r>
              <a:rPr lang="fr-FR" sz="1200" b="1" kern="1200" dirty="0">
                <a:solidFill>
                  <a:schemeClr val="tx1"/>
                </a:solidFill>
                <a:effectLst/>
                <a:latin typeface="+mn-lt"/>
                <a:ea typeface="+mn-ea"/>
                <a:cs typeface="+mn-cs"/>
              </a:rPr>
              <a:t>Mauvaise gestion des erreurs </a:t>
            </a:r>
            <a:r>
              <a:rPr lang="fr-FR" sz="1200" b="1" u="none" strike="noStrike" kern="1200" dirty="0">
                <a:solidFill>
                  <a:schemeClr val="tx1"/>
                </a:solidFill>
                <a:effectLst/>
                <a:latin typeface="+mn-lt"/>
                <a:ea typeface="+mn-ea"/>
                <a:cs typeface="+mn-cs"/>
              </a:rPr>
              <a:t>: </a:t>
            </a:r>
            <a:r>
              <a:rPr lang="fr-FR" sz="1200" b="0" kern="1200" dirty="0">
                <a:solidFill>
                  <a:schemeClr val="tx1"/>
                </a:solidFill>
                <a:effectLst/>
                <a:latin typeface="+mn-lt"/>
                <a:ea typeface="+mn-ea"/>
                <a:cs typeface="+mn-cs"/>
              </a:rPr>
              <a:t>pour prévenir cette faille on a utilisé (click) </a:t>
            </a:r>
            <a:r>
              <a:rPr lang="fr-FR" sz="1200" b="1" kern="1200" dirty="0">
                <a:solidFill>
                  <a:schemeClr val="tx1"/>
                </a:solidFill>
                <a:effectLst/>
                <a:latin typeface="+mn-lt"/>
                <a:ea typeface="+mn-ea"/>
                <a:cs typeface="+mn-cs"/>
              </a:rPr>
              <a:t>un gestionnaire d'erreurs globales au niveau de l'application</a:t>
            </a:r>
            <a:r>
              <a:rPr lang="fr-FR" sz="1200" kern="1200" dirty="0">
                <a:solidFill>
                  <a:schemeClr val="tx1"/>
                </a:solidFill>
                <a:effectLst/>
                <a:latin typeface="+mn-lt"/>
                <a:ea typeface="+mn-ea"/>
                <a:cs typeface="+mn-cs"/>
              </a:rPr>
              <a:t> </a:t>
            </a:r>
            <a:endParaRPr lang="fr-FR"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(click) </a:t>
            </a:r>
            <a:r>
              <a:rPr lang="fr-FR" sz="1200" b="1" kern="1200" dirty="0">
                <a:solidFill>
                  <a:schemeClr val="tx1"/>
                </a:solidFill>
                <a:effectLst/>
                <a:latin typeface="+mn-lt"/>
                <a:ea typeface="+mn-ea"/>
                <a:cs typeface="+mn-cs"/>
              </a:rPr>
              <a:t>Mauvaise utilisation du </a:t>
            </a:r>
            <a:r>
              <a:rPr lang="fr-FR" sz="1200" b="1" u="none" strike="noStrike" kern="1200" dirty="0">
                <a:solidFill>
                  <a:schemeClr val="tx1"/>
                </a:solidFill>
                <a:effectLst/>
                <a:latin typeface="+mn-lt"/>
                <a:ea typeface="+mn-ea"/>
                <a:cs typeface="+mn-cs"/>
              </a:rPr>
              <a:t>chiffrement : </a:t>
            </a:r>
            <a:r>
              <a:rPr lang="fr-FR" sz="1200" b="0" kern="1200" dirty="0">
                <a:solidFill>
                  <a:schemeClr val="tx1"/>
                </a:solidFill>
                <a:effectLst/>
                <a:latin typeface="+mn-lt"/>
                <a:ea typeface="+mn-ea"/>
                <a:cs typeface="+mn-cs"/>
              </a:rPr>
              <a:t>pour prévenir cette faille on a utilisé </a:t>
            </a:r>
            <a:r>
              <a:rPr lang="fr-FR" sz="1200" kern="1200" dirty="0">
                <a:solidFill>
                  <a:schemeClr val="tx1"/>
                </a:solidFill>
                <a:effectLst/>
                <a:latin typeface="+mn-lt"/>
                <a:ea typeface="+mn-ea"/>
                <a:cs typeface="+mn-cs"/>
              </a:rPr>
              <a:t>seulement </a:t>
            </a:r>
            <a:r>
              <a:rPr lang="fr-FR" sz="1200" b="0" kern="1200" dirty="0">
                <a:solidFill>
                  <a:schemeClr val="tx1"/>
                </a:solidFill>
                <a:effectLst/>
                <a:latin typeface="+mn-lt"/>
                <a:ea typeface="+mn-ea"/>
                <a:cs typeface="+mn-cs"/>
              </a:rPr>
              <a:t>(click) </a:t>
            </a:r>
            <a:r>
              <a:rPr lang="fr-FR" sz="1200" b="1" kern="1200" dirty="0">
                <a:solidFill>
                  <a:schemeClr val="tx1"/>
                </a:solidFill>
                <a:effectLst/>
                <a:latin typeface="+mn-lt"/>
                <a:ea typeface="+mn-ea"/>
                <a:cs typeface="+mn-cs"/>
              </a:rPr>
              <a:t>le hachage </a:t>
            </a:r>
            <a:r>
              <a:rPr lang="fr-FR" sz="1200" kern="1200" dirty="0">
                <a:solidFill>
                  <a:schemeClr val="tx1"/>
                </a:solidFill>
                <a:effectLst/>
                <a:latin typeface="+mn-lt"/>
                <a:ea typeface="+mn-ea"/>
                <a:cs typeface="+mn-cs"/>
              </a:rPr>
              <a:t>des mots de passes des utilisateurs</a:t>
            </a:r>
            <a:endParaRPr lang="fr-FR"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(click) </a:t>
            </a:r>
            <a:r>
              <a:rPr lang="fr-FR" sz="1200" b="1" kern="1200" dirty="0">
                <a:solidFill>
                  <a:schemeClr val="tx1"/>
                </a:solidFill>
                <a:effectLst/>
                <a:latin typeface="+mn-lt"/>
                <a:ea typeface="+mn-ea"/>
                <a:cs typeface="+mn-cs"/>
              </a:rPr>
              <a:t>Failles dans l'administration distante </a:t>
            </a:r>
            <a:r>
              <a:rPr lang="fr-FR" sz="1200" b="1" u="none" strike="noStrike" kern="1200" dirty="0">
                <a:solidFill>
                  <a:schemeClr val="tx1"/>
                </a:solidFill>
                <a:effectLst/>
                <a:latin typeface="+mn-lt"/>
                <a:ea typeface="+mn-ea"/>
                <a:cs typeface="+mn-cs"/>
              </a:rPr>
              <a:t>: </a:t>
            </a:r>
            <a:r>
              <a:rPr lang="fr-FR" sz="1200" b="0" kern="1200" dirty="0">
                <a:solidFill>
                  <a:schemeClr val="tx1"/>
                </a:solidFill>
                <a:effectLst/>
                <a:latin typeface="+mn-lt"/>
                <a:ea typeface="+mn-ea"/>
                <a:cs typeface="+mn-cs"/>
              </a:rPr>
              <a:t>pour prévenir cette faille on a utilisé (click) </a:t>
            </a:r>
            <a:r>
              <a:rPr lang="fr-FR" sz="1200" b="1" kern="1200" dirty="0">
                <a:solidFill>
                  <a:schemeClr val="tx1"/>
                </a:solidFill>
                <a:effectLst/>
                <a:latin typeface="+mn-lt"/>
                <a:ea typeface="+mn-ea"/>
                <a:cs typeface="+mn-cs"/>
              </a:rPr>
              <a:t>ActionFilter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(click) </a:t>
            </a:r>
            <a:r>
              <a:rPr lang="fr-FR" sz="1200" b="1" kern="1200" dirty="0">
                <a:solidFill>
                  <a:schemeClr val="tx1"/>
                </a:solidFill>
                <a:effectLst/>
                <a:latin typeface="+mn-lt"/>
                <a:ea typeface="+mn-ea"/>
                <a:cs typeface="+mn-cs"/>
              </a:rPr>
              <a:t>Mauvaise configuration du serveur web et des applications </a:t>
            </a:r>
            <a:r>
              <a:rPr lang="fr-FR" sz="1200" b="1" u="none" strike="noStrike" kern="1200" dirty="0">
                <a:solidFill>
                  <a:schemeClr val="tx1"/>
                </a:solidFill>
                <a:effectLst/>
                <a:latin typeface="+mn-lt"/>
                <a:ea typeface="+mn-ea"/>
                <a:cs typeface="+mn-cs"/>
              </a:rPr>
              <a:t>: </a:t>
            </a:r>
            <a:r>
              <a:rPr lang="fr-FR" sz="1200" b="0" kern="1200" dirty="0">
                <a:solidFill>
                  <a:schemeClr val="tx1"/>
                </a:solidFill>
                <a:effectLst/>
                <a:latin typeface="+mn-lt"/>
                <a:ea typeface="+mn-ea"/>
                <a:cs typeface="+mn-cs"/>
              </a:rPr>
              <a:t>pour prévenir cette faille on a </a:t>
            </a:r>
            <a:r>
              <a:rPr lang="fr-FR" sz="1200" kern="1200" dirty="0">
                <a:solidFill>
                  <a:schemeClr val="tx1"/>
                </a:solidFill>
                <a:effectLst/>
                <a:latin typeface="+mn-lt"/>
                <a:ea typeface="+mn-ea"/>
                <a:cs typeface="+mn-cs"/>
              </a:rPr>
              <a:t>amélioré la sécurité du fichier </a:t>
            </a:r>
            <a:r>
              <a:rPr lang="fr-FR" sz="1200" b="0" kern="1200" dirty="0">
                <a:solidFill>
                  <a:schemeClr val="tx1"/>
                </a:solidFill>
                <a:effectLst/>
                <a:latin typeface="+mn-lt"/>
                <a:ea typeface="+mn-ea"/>
                <a:cs typeface="+mn-cs"/>
              </a:rPr>
              <a:t>(click) </a:t>
            </a:r>
            <a:r>
              <a:rPr lang="fr-FR" sz="1200" b="1" kern="1200" dirty="0">
                <a:solidFill>
                  <a:schemeClr val="tx1"/>
                </a:solidFill>
                <a:effectLst/>
                <a:latin typeface="+mn-lt"/>
                <a:ea typeface="+mn-ea"/>
                <a:cs typeface="+mn-cs"/>
              </a:rPr>
              <a:t>Web.config</a:t>
            </a:r>
            <a:r>
              <a:rPr lang="fr-FR" sz="1200" kern="1200" dirty="0">
                <a:solidFill>
                  <a:schemeClr val="tx1"/>
                </a:solidFill>
                <a:effectLst/>
                <a:latin typeface="+mn-lt"/>
                <a:ea typeface="+mn-ea"/>
                <a:cs typeface="+mn-cs"/>
              </a:rPr>
              <a:t>, et on a proposé les bonnes pratiques pour sécuriser </a:t>
            </a:r>
            <a:r>
              <a:rPr lang="fr-FR" sz="1200" b="0" kern="1200" dirty="0">
                <a:solidFill>
                  <a:schemeClr val="tx1"/>
                </a:solidFill>
                <a:effectLst/>
                <a:latin typeface="+mn-lt"/>
                <a:ea typeface="+mn-ea"/>
                <a:cs typeface="+mn-cs"/>
              </a:rPr>
              <a:t>(click) </a:t>
            </a:r>
            <a:r>
              <a:rPr lang="fr-FR" sz="1200" kern="1200" dirty="0">
                <a:solidFill>
                  <a:schemeClr val="tx1"/>
                </a:solidFill>
                <a:effectLst/>
                <a:latin typeface="+mn-lt"/>
                <a:ea typeface="+mn-ea"/>
                <a:cs typeface="+mn-cs"/>
              </a:rPr>
              <a:t>le </a:t>
            </a:r>
            <a:r>
              <a:rPr lang="fr-FR" sz="1200" b="1" kern="1200" dirty="0">
                <a:solidFill>
                  <a:schemeClr val="tx1"/>
                </a:solidFill>
                <a:effectLst/>
                <a:latin typeface="+mn-lt"/>
                <a:ea typeface="+mn-ea"/>
                <a:cs typeface="+mn-cs"/>
              </a:rPr>
              <a:t>serveur web IIS</a:t>
            </a:r>
            <a:r>
              <a:rPr lang="fr-FR" sz="1200" kern="1200" dirty="0">
                <a:solidFill>
                  <a:schemeClr val="tx1"/>
                </a:solidFill>
                <a:effectLst/>
                <a:latin typeface="+mn-lt"/>
                <a:ea typeface="+mn-ea"/>
                <a:cs typeface="+mn-cs"/>
              </a:rPr>
              <a:t>.</a:t>
            </a:r>
            <a:endParaRPr lang="fr-FR"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1F62AA-BC5C-443A-A559-3DE029A6F3AC}" type="slidenum">
              <a:rPr lang="fr-FR" smtClean="0"/>
              <a:t>18</a:t>
            </a:fld>
            <a:endParaRPr lang="fr-FR" dirty="0"/>
          </a:p>
        </p:txBody>
      </p:sp>
    </p:spTree>
    <p:extLst>
      <p:ext uri="{BB962C8B-B14F-4D97-AF65-F5344CB8AC3E}">
        <p14:creationId xmlns:p14="http://schemas.microsoft.com/office/powerpoint/2010/main" val="27388140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Ce projet nous a donné l’opportunité de s’initier à la vie professionnelle dans un milieu réel et avoir un début d’expérience significatif, et il nous a appris comment dès le matin on peut prendre le parti de la gaieté, comment réussir de bonnes relations pour assurer un travail de groupe, comment compter sur soi pour résoudre les problèmes au cas où ils se présentent, comment être méticuleuses dans notre travail, comment être attentives aux indications de notre encadreur, comment être bien organisées pour accomplir dans les meilleurs délais, et meilleures conditions les tâches qui nous sont confiées.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Le projet peut être amélioré, et ce, en lui ajoutant la bibliothèque </a:t>
            </a:r>
            <a:r>
              <a:rPr lang="fr-FR" sz="1200" b="1" i="1" kern="1200" dirty="0">
                <a:solidFill>
                  <a:schemeClr val="tx1"/>
                </a:solidFill>
                <a:effectLst/>
                <a:latin typeface="+mn-lt"/>
                <a:ea typeface="+mn-ea"/>
                <a:cs typeface="+mn-cs"/>
              </a:rPr>
              <a:t>SignalR</a:t>
            </a:r>
            <a:r>
              <a:rPr lang="fr-FR" sz="1200" kern="1200" dirty="0">
                <a:solidFill>
                  <a:schemeClr val="tx1"/>
                </a:solidFill>
                <a:effectLst/>
                <a:latin typeface="+mn-lt"/>
                <a:ea typeface="+mn-ea"/>
                <a:cs typeface="+mn-cs"/>
              </a:rPr>
              <a:t> de Microsoft pour gérer les notifications en temps réel, en lui ajoutant aussi les contrôleurs </a:t>
            </a:r>
            <a:r>
              <a:rPr lang="fr-FR" sz="1200" b="1" i="1" kern="1200" dirty="0">
                <a:solidFill>
                  <a:schemeClr val="tx1"/>
                </a:solidFill>
                <a:effectLst/>
                <a:latin typeface="+mn-lt"/>
                <a:ea typeface="+mn-ea"/>
                <a:cs typeface="+mn-cs"/>
              </a:rPr>
              <a:t>Web API</a:t>
            </a:r>
            <a:r>
              <a:rPr lang="fr-FR" sz="1200" kern="1200" dirty="0">
                <a:solidFill>
                  <a:schemeClr val="tx1"/>
                </a:solidFill>
                <a:effectLst/>
                <a:latin typeface="+mn-lt"/>
                <a:ea typeface="+mn-ea"/>
                <a:cs typeface="+mn-cs"/>
              </a:rPr>
              <a:t> et le développement d’une application mobile, et encore la solution est </a:t>
            </a:r>
            <a:r>
              <a:rPr lang="fr-FR" sz="1200" b="1" i="1" kern="1200" dirty="0">
                <a:solidFill>
                  <a:schemeClr val="tx1"/>
                </a:solidFill>
                <a:effectLst/>
                <a:latin typeface="+mn-lt"/>
                <a:ea typeface="+mn-ea"/>
                <a:cs typeface="+mn-cs"/>
              </a:rPr>
              <a:t>extensible</a:t>
            </a:r>
            <a:r>
              <a:rPr lang="fr-FR" sz="1200" kern="1200" dirty="0">
                <a:solidFill>
                  <a:schemeClr val="tx1"/>
                </a:solidFill>
                <a:effectLst/>
                <a:latin typeface="+mn-lt"/>
                <a:ea typeface="+mn-ea"/>
                <a:cs typeface="+mn-cs"/>
              </a:rPr>
              <a:t> c'est-à-dire qu'il pourra y avoir une possibilité d'ajouter ou de modifier de nouvelles fonctionnalités.</a:t>
            </a:r>
          </a:p>
          <a:p>
            <a:r>
              <a:rPr lang="fr-FR" sz="120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Finalement nous adressons nos vifs remerciements a notre encadreur Dr. Ethmane Ould Ebbe pour son encadrement, son soutien sans failles et sa disponibilité, nous tenons également à remercier et exprimer notre profond respect aux membres de jury d’avoir accepté de juger ce travail.</a:t>
            </a:r>
          </a:p>
          <a:p>
            <a:br>
              <a:rPr lang="fr-FR" sz="1200" kern="1200" dirty="0">
                <a:solidFill>
                  <a:schemeClr val="tx1"/>
                </a:solidFill>
                <a:effectLst/>
                <a:latin typeface="+mn-lt"/>
                <a:ea typeface="+mn-ea"/>
                <a:cs typeface="+mn-cs"/>
              </a:rPr>
            </a:br>
            <a:r>
              <a:rPr lang="fr-FR" sz="1200" kern="1200" dirty="0">
                <a:solidFill>
                  <a:schemeClr val="tx1"/>
                </a:solidFill>
                <a:effectLst/>
                <a:latin typeface="+mn-lt"/>
                <a:ea typeface="+mn-ea"/>
                <a:cs typeface="+mn-cs"/>
              </a:rPr>
              <a:t>MERCI</a:t>
            </a:r>
            <a:endParaRPr lang="fr-FR" dirty="0"/>
          </a:p>
        </p:txBody>
      </p:sp>
      <p:sp>
        <p:nvSpPr>
          <p:cNvPr id="4" name="Slide Number Placeholder 3"/>
          <p:cNvSpPr>
            <a:spLocks noGrp="1"/>
          </p:cNvSpPr>
          <p:nvPr>
            <p:ph type="sldNum" sz="quarter" idx="10"/>
          </p:nvPr>
        </p:nvSpPr>
        <p:spPr/>
        <p:txBody>
          <a:bodyPr/>
          <a:lstStyle/>
          <a:p>
            <a:fld id="{891F62AA-BC5C-443A-A559-3DE029A6F3AC}" type="slidenum">
              <a:rPr lang="fr-FR" smtClean="0"/>
              <a:t>19</a:t>
            </a:fld>
            <a:endParaRPr lang="fr-FR" dirty="0"/>
          </a:p>
        </p:txBody>
      </p:sp>
    </p:spTree>
    <p:extLst>
      <p:ext uri="{BB962C8B-B14F-4D97-AF65-F5344CB8AC3E}">
        <p14:creationId xmlns:p14="http://schemas.microsoft.com/office/powerpoint/2010/main" val="198151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Et pour présenter notre travail on va passer par 5 points:</a:t>
            </a:r>
          </a:p>
          <a:p>
            <a:r>
              <a:rPr lang="fr-FR" dirty="0"/>
              <a:t>Premièrement </a:t>
            </a:r>
            <a:r>
              <a:rPr lang="fr-FR" dirty="0">
                <a:solidFill>
                  <a:srgbClr val="FF0000"/>
                </a:solidFill>
              </a:rPr>
              <a:t>(click) </a:t>
            </a:r>
            <a:r>
              <a:rPr lang="fr-FR" dirty="0"/>
              <a:t>une présentation générale de la solution.</a:t>
            </a:r>
          </a:p>
          <a:p>
            <a:r>
              <a:rPr lang="fr-FR" dirty="0"/>
              <a:t>Ensuite on (click) passe par la phase de la conception.</a:t>
            </a:r>
          </a:p>
          <a:p>
            <a:r>
              <a:rPr lang="fr-FR" dirty="0"/>
              <a:t>Et (click) ensuite la partie de développement.</a:t>
            </a:r>
          </a:p>
          <a:p>
            <a:r>
              <a:rPr lang="fr-FR" dirty="0"/>
              <a:t>Et après qu’est ce que (click) on a fait pour sécuriser la solution</a:t>
            </a:r>
          </a:p>
          <a:p>
            <a:r>
              <a:rPr lang="fr-FR" dirty="0"/>
              <a:t>Et le dernier point (click) sera la conclusion (click).</a:t>
            </a:r>
          </a:p>
        </p:txBody>
      </p:sp>
      <p:sp>
        <p:nvSpPr>
          <p:cNvPr id="4" name="Slide Number Placeholder 3"/>
          <p:cNvSpPr>
            <a:spLocks noGrp="1"/>
          </p:cNvSpPr>
          <p:nvPr>
            <p:ph type="sldNum" sz="quarter" idx="10"/>
          </p:nvPr>
        </p:nvSpPr>
        <p:spPr/>
        <p:txBody>
          <a:bodyPr/>
          <a:lstStyle/>
          <a:p>
            <a:fld id="{891F62AA-BC5C-443A-A559-3DE029A6F3AC}" type="slidenum">
              <a:rPr lang="fr-FR" smtClean="0"/>
              <a:t>2</a:t>
            </a:fld>
            <a:endParaRPr lang="fr-FR" dirty="0"/>
          </a:p>
        </p:txBody>
      </p:sp>
    </p:spTree>
    <p:extLst>
      <p:ext uri="{BB962C8B-B14F-4D97-AF65-F5344CB8AC3E}">
        <p14:creationId xmlns:p14="http://schemas.microsoft.com/office/powerpoint/2010/main" val="2865230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Tout d’abord la présentation générale (click)</a:t>
            </a:r>
          </a:p>
        </p:txBody>
      </p:sp>
      <p:sp>
        <p:nvSpPr>
          <p:cNvPr id="4" name="Slide Number Placeholder 3"/>
          <p:cNvSpPr>
            <a:spLocks noGrp="1"/>
          </p:cNvSpPr>
          <p:nvPr>
            <p:ph type="sldNum" sz="quarter" idx="10"/>
          </p:nvPr>
        </p:nvSpPr>
        <p:spPr/>
        <p:txBody>
          <a:bodyPr/>
          <a:lstStyle/>
          <a:p>
            <a:fld id="{891F62AA-BC5C-443A-A559-3DE029A6F3AC}" type="slidenum">
              <a:rPr lang="fr-FR" smtClean="0"/>
              <a:t>3</a:t>
            </a:fld>
            <a:endParaRPr lang="fr-FR" dirty="0"/>
          </a:p>
        </p:txBody>
      </p:sp>
    </p:spTree>
    <p:extLst>
      <p:ext uri="{BB962C8B-B14F-4D97-AF65-F5344CB8AC3E}">
        <p14:creationId xmlns:p14="http://schemas.microsoft.com/office/powerpoint/2010/main" val="387773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Notre travail consiste a développer un site web (click) pour l’ISCAE, en utilisant le (click) plateforme .NET, Ce site permet (click) l’interaction entre les étudiants, les professeurs et l’administration, en respectant les recommandations (click) de la sécurité d’une application web, et en utilisant le responsive web design pour (click) s’adapter a la gamme d’appareil de l’utilisateur, et que cette solution (click) optimise les ressources physiques et finalement assurer (click) la maintenabilité de la solution.</a:t>
            </a:r>
          </a:p>
        </p:txBody>
      </p:sp>
      <p:sp>
        <p:nvSpPr>
          <p:cNvPr id="4" name="Slide Number Placeholder 3"/>
          <p:cNvSpPr>
            <a:spLocks noGrp="1"/>
          </p:cNvSpPr>
          <p:nvPr>
            <p:ph type="sldNum" sz="quarter" idx="10"/>
          </p:nvPr>
        </p:nvSpPr>
        <p:spPr/>
        <p:txBody>
          <a:bodyPr/>
          <a:lstStyle/>
          <a:p>
            <a:fld id="{891F62AA-BC5C-443A-A559-3DE029A6F3AC}" type="slidenum">
              <a:rPr lang="fr-FR" smtClean="0"/>
              <a:t>4</a:t>
            </a:fld>
            <a:endParaRPr lang="fr-FR" dirty="0"/>
          </a:p>
        </p:txBody>
      </p:sp>
    </p:spTree>
    <p:extLst>
      <p:ext uri="{BB962C8B-B14F-4D97-AF65-F5344CB8AC3E}">
        <p14:creationId xmlns:p14="http://schemas.microsoft.com/office/powerpoint/2010/main" val="58932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La partie conception représente la partie la plus importante de la solution parce que c’est l’endroit ou on va analyser les besoins et comment peut on répondre a ces besoins et pour présentera cette partie on doit présenter quatre points:</a:t>
            </a:r>
          </a:p>
          <a:p>
            <a:r>
              <a:rPr lang="fr-FR" dirty="0"/>
              <a:t>Premièrement (click) la modélisation de la base de données.</a:t>
            </a:r>
          </a:p>
          <a:p>
            <a:r>
              <a:rPr lang="fr-FR" dirty="0"/>
              <a:t>Ensuite (click) les outils qu’on va utiliser durant le développement.</a:t>
            </a:r>
          </a:p>
          <a:p>
            <a:r>
              <a:rPr lang="fr-FR" dirty="0"/>
              <a:t>Et après les principes (click) qu’on doit respecter pour la production d’une solution avec une très bonne qualité.</a:t>
            </a:r>
          </a:p>
          <a:p>
            <a:r>
              <a:rPr lang="fr-FR" dirty="0"/>
              <a:t>Et(click) finalement l’architecture de la solution(click).</a:t>
            </a:r>
          </a:p>
          <a:p>
            <a:endParaRPr lang="fr-FR" dirty="0"/>
          </a:p>
        </p:txBody>
      </p:sp>
      <p:sp>
        <p:nvSpPr>
          <p:cNvPr id="4" name="Slide Number Placeholder 3"/>
          <p:cNvSpPr>
            <a:spLocks noGrp="1"/>
          </p:cNvSpPr>
          <p:nvPr>
            <p:ph type="sldNum" sz="quarter" idx="10"/>
          </p:nvPr>
        </p:nvSpPr>
        <p:spPr/>
        <p:txBody>
          <a:bodyPr/>
          <a:lstStyle/>
          <a:p>
            <a:fld id="{891F62AA-BC5C-443A-A559-3DE029A6F3AC}" type="slidenum">
              <a:rPr lang="fr-FR" smtClean="0"/>
              <a:t>5</a:t>
            </a:fld>
            <a:endParaRPr lang="fr-FR" dirty="0"/>
          </a:p>
        </p:txBody>
      </p:sp>
    </p:spTree>
    <p:extLst>
      <p:ext uri="{BB962C8B-B14F-4D97-AF65-F5344CB8AC3E}">
        <p14:creationId xmlns:p14="http://schemas.microsoft.com/office/powerpoint/2010/main" val="3060302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Merise et UML sont deux grands principes de la modélisation d'un système d'information. Néanmoins, ils ne sont pas aussi proches qu'on pourrait le penser.</a:t>
            </a:r>
          </a:p>
          <a:p>
            <a:r>
              <a:rPr lang="fr-FR" sz="1200" kern="1200" dirty="0">
                <a:solidFill>
                  <a:schemeClr val="tx1"/>
                </a:solidFill>
                <a:effectLst/>
                <a:latin typeface="+mn-lt"/>
                <a:ea typeface="+mn-ea"/>
                <a:cs typeface="+mn-cs"/>
              </a:rPr>
              <a:t>Pourquoi (click) on a choisi merise ? Pour deux raisons :</a:t>
            </a:r>
          </a:p>
          <a:p>
            <a:r>
              <a:rPr lang="fr-FR" sz="1200" kern="1200" dirty="0">
                <a:solidFill>
                  <a:schemeClr val="tx1"/>
                </a:solidFill>
                <a:effectLst/>
                <a:latin typeface="+mn-lt"/>
                <a:ea typeface="+mn-ea"/>
                <a:cs typeface="+mn-cs"/>
              </a:rPr>
              <a:t>MERISE présente l'intérêt d'avoir des modèles logiques (click) moins détaillés facilement compréhensibles.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MERISE est une méthode plus généraliste. (click) Elle donne une vue globale de la solution sans autant entrer dans les petits détails. (click)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À la conception de (click) la base de données nous avons considéré trois critères : (click) la non-redondance, (click) la cohérence et (click) la normalisation ce qui nous mène à la création (click) de 14 entités et 16 relations. (click)</a:t>
            </a:r>
          </a:p>
        </p:txBody>
      </p:sp>
      <p:sp>
        <p:nvSpPr>
          <p:cNvPr id="4" name="Slide Number Placeholder 3"/>
          <p:cNvSpPr>
            <a:spLocks noGrp="1"/>
          </p:cNvSpPr>
          <p:nvPr>
            <p:ph type="sldNum" sz="quarter" idx="10"/>
          </p:nvPr>
        </p:nvSpPr>
        <p:spPr/>
        <p:txBody>
          <a:bodyPr/>
          <a:lstStyle/>
          <a:p>
            <a:fld id="{891F62AA-BC5C-443A-A559-3DE029A6F3AC}" type="slidenum">
              <a:rPr lang="fr-FR" smtClean="0"/>
              <a:t>6</a:t>
            </a:fld>
            <a:endParaRPr lang="fr-FR" dirty="0"/>
          </a:p>
        </p:txBody>
      </p:sp>
    </p:spTree>
    <p:extLst>
      <p:ext uri="{BB962C8B-B14F-4D97-AF65-F5344CB8AC3E}">
        <p14:creationId xmlns:p14="http://schemas.microsoft.com/office/powerpoint/2010/main" val="412737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Un outil de développement est un logiciel qui aide un développeur dans le déroulement d’une activité de développement, et les outils que nous avons utilisés sont : (click)</a:t>
            </a:r>
          </a:p>
          <a:p>
            <a:r>
              <a:rPr lang="fr-FR" sz="1200" kern="1200" dirty="0">
                <a:solidFill>
                  <a:schemeClr val="tx1"/>
                </a:solidFill>
                <a:effectLst/>
                <a:latin typeface="+mn-lt"/>
                <a:ea typeface="+mn-ea"/>
                <a:cs typeface="+mn-cs"/>
              </a:rPr>
              <a:t>JMerise : dédié à la modélisation des MCD pour Merise.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Microsoft (click) SQL Server 2016 : un SGBDR qui offre plusieurs avantages dont la scalabilité, la redondance, la génération de rapports et la synchronisation.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SQL Server </a:t>
            </a:r>
            <a:r>
              <a:rPr lang="fr-FR" sz="1200" kern="1200" dirty="0">
                <a:solidFill>
                  <a:schemeClr val="tx1"/>
                </a:solidFill>
                <a:effectLst/>
                <a:latin typeface="+mn-lt"/>
                <a:ea typeface="+mn-ea"/>
                <a:cs typeface="+mn-cs"/>
              </a:rPr>
              <a:t>(click) </a:t>
            </a:r>
            <a:r>
              <a:rPr lang="en-US" sz="1200" kern="1200" dirty="0">
                <a:solidFill>
                  <a:schemeClr val="tx1"/>
                </a:solidFill>
                <a:effectLst/>
                <a:latin typeface="+mn-lt"/>
                <a:ea typeface="+mn-ea"/>
                <a:cs typeface="+mn-cs"/>
              </a:rPr>
              <a:t>Management Studio 2016 : </a:t>
            </a:r>
            <a:r>
              <a:rPr lang="fr-FR" sz="1200" kern="1200" dirty="0">
                <a:solidFill>
                  <a:schemeClr val="tx1"/>
                </a:solidFill>
                <a:effectLst/>
                <a:latin typeface="+mn-lt"/>
                <a:ea typeface="+mn-ea"/>
                <a:cs typeface="+mn-cs"/>
              </a:rPr>
              <a:t>un environnement intégré qui permet d'avoir accès, de configurer, de gérer, d'administrer et de développer tous les composants de SQL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Visual </a:t>
            </a:r>
            <a:r>
              <a:rPr lang="fr-FR" sz="1200" kern="1200" dirty="0">
                <a:solidFill>
                  <a:schemeClr val="tx1"/>
                </a:solidFill>
                <a:effectLst/>
                <a:latin typeface="+mn-lt"/>
                <a:ea typeface="+mn-ea"/>
                <a:cs typeface="+mn-cs"/>
              </a:rPr>
              <a:t>(click) </a:t>
            </a:r>
            <a:r>
              <a:rPr lang="en-US" sz="1200" kern="1200" dirty="0">
                <a:solidFill>
                  <a:schemeClr val="tx1"/>
                </a:solidFill>
                <a:effectLst/>
                <a:latin typeface="+mn-lt"/>
                <a:ea typeface="+mn-ea"/>
                <a:cs typeface="+mn-cs"/>
              </a:rPr>
              <a:t>Studio 2015 : </a:t>
            </a:r>
            <a:r>
              <a:rPr lang="fr-FR" sz="1200" kern="1200" dirty="0">
                <a:solidFill>
                  <a:schemeClr val="tx1"/>
                </a:solidFill>
                <a:effectLst/>
                <a:latin typeface="+mn-lt"/>
                <a:ea typeface="+mn-ea"/>
                <a:cs typeface="+mn-cs"/>
              </a:rPr>
              <a:t>un véritable « couteau suisse » dans le monde du développement, il permet de développer tout type d’application : Cloud, mobile, web, multiplateforme, desktop …etc.</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GIT (click) : C’est un logiciel de gestion de versions très puissant et récent, créé par Linus Torvalds le créateur du système d’exploitation LINUX.</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u="none" kern="1200" dirty="0">
                <a:solidFill>
                  <a:schemeClr val="tx1"/>
                </a:solidFill>
                <a:effectLst/>
                <a:latin typeface="+mn-lt"/>
                <a:ea typeface="+mn-ea"/>
                <a:cs typeface="+mn-cs"/>
              </a:rPr>
              <a:t>Bitbucket </a:t>
            </a:r>
            <a:r>
              <a:rPr lang="fr-FR" sz="1200" kern="1200" dirty="0">
                <a:solidFill>
                  <a:schemeClr val="tx1"/>
                </a:solidFill>
                <a:effectLst/>
                <a:latin typeface="+mn-lt"/>
                <a:ea typeface="+mn-ea"/>
                <a:cs typeface="+mn-cs"/>
              </a:rPr>
              <a:t>(click) </a:t>
            </a:r>
            <a:r>
              <a:rPr lang="fr-FR" sz="1200" b="0" u="none" kern="1200" dirty="0">
                <a:solidFill>
                  <a:schemeClr val="tx1"/>
                </a:solidFill>
                <a:effectLst/>
                <a:latin typeface="+mn-lt"/>
                <a:ea typeface="+mn-ea"/>
                <a:cs typeface="+mn-cs"/>
              </a:rPr>
              <a:t>: c’est une service web d'hébergement et de gestion de développement logiciel utilisant les logiciels de gestion de versions Git et Mercurial.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1F62AA-BC5C-443A-A559-3DE029A6F3AC}" type="slidenum">
              <a:rPr lang="fr-FR" smtClean="0"/>
              <a:t>7</a:t>
            </a:fld>
            <a:endParaRPr lang="fr-FR" dirty="0"/>
          </a:p>
        </p:txBody>
      </p:sp>
    </p:spTree>
    <p:extLst>
      <p:ext uri="{BB962C8B-B14F-4D97-AF65-F5344CB8AC3E}">
        <p14:creationId xmlns:p14="http://schemas.microsoft.com/office/powerpoint/2010/main" val="2364065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Le but de ces principes est d’améliorer le design de nos applications et ainsi les rendre plus facilement maintenable et lisible et faciliter les éventuelles évolutions.</a:t>
            </a:r>
          </a:p>
          <a:p>
            <a:r>
              <a:rPr lang="fr-FR" sz="1200" kern="1200" dirty="0">
                <a:solidFill>
                  <a:schemeClr val="tx1"/>
                </a:solidFill>
                <a:effectLst/>
                <a:latin typeface="+mn-lt"/>
                <a:ea typeface="+mn-ea"/>
                <a:cs typeface="+mn-cs"/>
              </a:rPr>
              <a:t>SOLID est un acronyme introduit au début des années (click) 2000 par Robert Cecil Martin. Qui est dans l’industrie des logiciels (click) depuis 1970 c’est aussi l’inventeur de (click) la méthode agile pour la gestion des projets et la créateur (click) de l’organisation Clean Coders.</a:t>
            </a:r>
          </a:p>
          <a:p>
            <a:r>
              <a:rPr lang="fr-FR" sz="1200" kern="1200" dirty="0">
                <a:solidFill>
                  <a:schemeClr val="tx1"/>
                </a:solidFill>
                <a:effectLst/>
                <a:latin typeface="+mn-lt"/>
                <a:ea typeface="+mn-ea"/>
                <a:cs typeface="+mn-cs"/>
              </a:rPr>
              <a:t>Bon Solid résume 5 principes clés à appliquer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Single </a:t>
            </a:r>
            <a:r>
              <a:rPr lang="fr-FR" sz="1200" kern="1200" dirty="0">
                <a:solidFill>
                  <a:schemeClr val="tx1"/>
                </a:solidFill>
                <a:effectLst/>
                <a:latin typeface="+mn-lt"/>
                <a:ea typeface="+mn-ea"/>
                <a:cs typeface="+mn-cs"/>
              </a:rPr>
              <a:t>(click) </a:t>
            </a:r>
            <a:r>
              <a:rPr lang="fr-FR" b="1" dirty="0"/>
              <a:t>Responsibilty Principle : </a:t>
            </a:r>
            <a:r>
              <a:rPr lang="fr-FR" dirty="0"/>
              <a:t>une classe ne doit posséder qu’une et une seule responsabilité.</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Open </a:t>
            </a:r>
            <a:r>
              <a:rPr lang="fr-FR" sz="1200" kern="1200" dirty="0">
                <a:solidFill>
                  <a:schemeClr val="tx1"/>
                </a:solidFill>
                <a:effectLst/>
                <a:latin typeface="+mn-lt"/>
                <a:ea typeface="+mn-ea"/>
                <a:cs typeface="+mn-cs"/>
              </a:rPr>
              <a:t>(click) </a:t>
            </a:r>
            <a:r>
              <a:rPr lang="fr-FR" b="1" dirty="0"/>
              <a:t>Closed Principle : </a:t>
            </a:r>
            <a:r>
              <a:rPr lang="fr-FR" sz="1200" kern="1200" dirty="0">
                <a:solidFill>
                  <a:schemeClr val="tx1"/>
                </a:solidFill>
                <a:effectLst/>
                <a:latin typeface="+mn-lt"/>
                <a:ea typeface="+mn-ea"/>
                <a:cs typeface="+mn-cs"/>
              </a:rPr>
              <a:t>Les entités logicielles doivent être ouvertes aux extensions, mais fermées aux modifications.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Liskov </a:t>
            </a:r>
            <a:r>
              <a:rPr lang="fr-FR" sz="1200" kern="1200" dirty="0">
                <a:solidFill>
                  <a:schemeClr val="tx1"/>
                </a:solidFill>
                <a:effectLst/>
                <a:latin typeface="+mn-lt"/>
                <a:ea typeface="+mn-ea"/>
                <a:cs typeface="+mn-cs"/>
              </a:rPr>
              <a:t>(click) </a:t>
            </a:r>
            <a:r>
              <a:rPr lang="fr-FR" b="1" dirty="0"/>
              <a:t>Substitution Principle : </a:t>
            </a:r>
            <a:r>
              <a:rPr lang="fr-FR" sz="1200" kern="1200" dirty="0">
                <a:solidFill>
                  <a:schemeClr val="tx1"/>
                </a:solidFill>
                <a:effectLst/>
                <a:latin typeface="+mn-lt"/>
                <a:ea typeface="+mn-ea"/>
                <a:cs typeface="+mn-cs"/>
              </a:rPr>
              <a:t>assurer que notre hiérarchie suit un fonctionnement logique et cohérent.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Interface </a:t>
            </a:r>
            <a:r>
              <a:rPr lang="fr-FR" sz="1200" kern="1200" dirty="0">
                <a:solidFill>
                  <a:schemeClr val="tx1"/>
                </a:solidFill>
                <a:effectLst/>
                <a:latin typeface="+mn-lt"/>
                <a:ea typeface="+mn-ea"/>
                <a:cs typeface="+mn-cs"/>
              </a:rPr>
              <a:t>(click) </a:t>
            </a:r>
            <a:r>
              <a:rPr lang="fr-FR" b="1" dirty="0"/>
              <a:t>Segregation Principle : </a:t>
            </a:r>
            <a:r>
              <a:rPr lang="fr-FR" dirty="0"/>
              <a:t>utiliser les interfaces pour définir des contrats, des ensembles de fonctionnalités répondant à un besoin fonctionnel.</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Dependency </a:t>
            </a:r>
            <a:r>
              <a:rPr lang="fr-FR" sz="1200" kern="1200" dirty="0">
                <a:solidFill>
                  <a:schemeClr val="tx1"/>
                </a:solidFill>
                <a:effectLst/>
                <a:latin typeface="+mn-lt"/>
                <a:ea typeface="+mn-ea"/>
                <a:cs typeface="+mn-cs"/>
              </a:rPr>
              <a:t>(click) </a:t>
            </a:r>
            <a:r>
              <a:rPr lang="fr-FR" b="1" dirty="0"/>
              <a:t>Inversion Principle : </a:t>
            </a:r>
            <a:r>
              <a:rPr lang="fr-FR" dirty="0"/>
              <a:t>Les modules de haut niveau ne doivent pas dépendre des modules de bas niveau. Les deux doivent dépendre d'abstractions.</a:t>
            </a:r>
            <a:r>
              <a:rPr lang="fr-FR" sz="1200" kern="1200" dirty="0">
                <a:solidFill>
                  <a:schemeClr val="tx1"/>
                </a:solidFill>
                <a:effectLst/>
                <a:latin typeface="+mn-lt"/>
                <a:ea typeface="+mn-ea"/>
                <a:cs typeface="+mn-cs"/>
              </a:rPr>
              <a:t> (click) </a:t>
            </a:r>
            <a:endParaRPr lang="fr-FR" b="1" dirty="0"/>
          </a:p>
        </p:txBody>
      </p:sp>
      <p:sp>
        <p:nvSpPr>
          <p:cNvPr id="4" name="Slide Number Placeholder 3"/>
          <p:cNvSpPr>
            <a:spLocks noGrp="1"/>
          </p:cNvSpPr>
          <p:nvPr>
            <p:ph type="sldNum" sz="quarter" idx="10"/>
          </p:nvPr>
        </p:nvSpPr>
        <p:spPr/>
        <p:txBody>
          <a:bodyPr/>
          <a:lstStyle/>
          <a:p>
            <a:fld id="{891F62AA-BC5C-443A-A559-3DE029A6F3AC}" type="slidenum">
              <a:rPr lang="fr-FR" smtClean="0"/>
              <a:t>8</a:t>
            </a:fld>
            <a:endParaRPr lang="fr-FR" dirty="0"/>
          </a:p>
        </p:txBody>
      </p:sp>
    </p:spTree>
    <p:extLst>
      <p:ext uri="{BB962C8B-B14F-4D97-AF65-F5344CB8AC3E}">
        <p14:creationId xmlns:p14="http://schemas.microsoft.com/office/powerpoint/2010/main" val="3375204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0" i="0" u="none" strike="noStrike" kern="1200" baseline="0" dirty="0">
                <a:solidFill>
                  <a:schemeClr val="tx1"/>
                </a:solidFill>
                <a:latin typeface="+mn-lt"/>
                <a:ea typeface="+mn-ea"/>
                <a:cs typeface="+mn-cs"/>
              </a:rPr>
              <a:t>La séparation par couches de responsabilités sert à découpler au maximum une couche de l'autre afin d'éviter l'impact d'évolutions futures et la maintenabilité de la solution.</a:t>
            </a:r>
          </a:p>
          <a:p>
            <a:r>
              <a:rPr lang="fr-FR" sz="1200" b="0" i="0" u="none" strike="noStrike" kern="1200" baseline="0" dirty="0">
                <a:solidFill>
                  <a:schemeClr val="tx1"/>
                </a:solidFill>
                <a:latin typeface="+mn-lt"/>
                <a:ea typeface="+mn-ea"/>
                <a:cs typeface="+mn-cs"/>
              </a:rPr>
              <a:t>À cet effet on a décidé de découper la solution en 3 couches :</a:t>
            </a:r>
          </a:p>
          <a:p>
            <a:r>
              <a:rPr lang="fr-FR" sz="1200" b="0" i="0" u="none" strike="noStrike" kern="1200" baseline="0" dirty="0">
                <a:solidFill>
                  <a:schemeClr val="tx1"/>
                </a:solidFill>
                <a:latin typeface="+mn-lt"/>
                <a:ea typeface="+mn-ea"/>
                <a:cs typeface="+mn-cs"/>
              </a:rPr>
              <a:t>Couche (click) DAL : </a:t>
            </a:r>
            <a:r>
              <a:rPr lang="fr-FR" sz="1200" b="0" i="0" u="none" strike="noStrike" kern="1200" baseline="0" dirty="0">
                <a:solidFill>
                  <a:schemeClr val="tx1"/>
                </a:solidFill>
                <a:effectLst/>
                <a:latin typeface="+mn-lt"/>
                <a:ea typeface="+mn-ea"/>
                <a:cs typeface="+mn-cs"/>
              </a:rPr>
              <a:t>qui est chargé de l’</a:t>
            </a:r>
            <a:r>
              <a:rPr lang="fr-FR" sz="1200" b="0" kern="1200" dirty="0">
                <a:solidFill>
                  <a:schemeClr val="tx1"/>
                </a:solidFill>
                <a:effectLst/>
                <a:latin typeface="+mn-lt"/>
                <a:ea typeface="+mn-ea"/>
                <a:cs typeface="+mn-cs"/>
              </a:rPr>
              <a:t>accès aux données </a:t>
            </a:r>
            <a:r>
              <a:rPr lang="fr-FR" sz="1200" b="0" u="none" strike="noStrike" kern="1200" dirty="0">
                <a:solidFill>
                  <a:schemeClr val="tx1"/>
                </a:solidFill>
                <a:effectLst/>
                <a:latin typeface="+mn-lt"/>
                <a:ea typeface="+mn-ea"/>
                <a:cs typeface="+mn-cs"/>
              </a:rPr>
              <a:t>persistantes.</a:t>
            </a:r>
          </a:p>
          <a:p>
            <a:r>
              <a:rPr lang="fr-FR" sz="1200" b="0" i="0" u="none" strike="noStrike" kern="1200" baseline="0" dirty="0">
                <a:solidFill>
                  <a:schemeClr val="tx1"/>
                </a:solidFill>
                <a:effectLst/>
                <a:latin typeface="+mn-lt"/>
                <a:ea typeface="+mn-ea"/>
                <a:cs typeface="+mn-cs"/>
              </a:rPr>
              <a:t>Couche </a:t>
            </a:r>
            <a:r>
              <a:rPr lang="fr-FR" sz="1200" b="0" i="0" u="none" strike="noStrike" kern="1200" baseline="0" dirty="0">
                <a:solidFill>
                  <a:schemeClr val="tx1"/>
                </a:solidFill>
                <a:latin typeface="+mn-lt"/>
                <a:ea typeface="+mn-ea"/>
                <a:cs typeface="+mn-cs"/>
              </a:rPr>
              <a:t>(click) </a:t>
            </a:r>
            <a:r>
              <a:rPr lang="fr-FR" sz="1200" b="0" i="0" u="none" strike="noStrike" kern="1200" baseline="0" dirty="0">
                <a:solidFill>
                  <a:schemeClr val="tx1"/>
                </a:solidFill>
                <a:effectLst/>
                <a:latin typeface="+mn-lt"/>
                <a:ea typeface="+mn-ea"/>
                <a:cs typeface="+mn-cs"/>
              </a:rPr>
              <a:t>BLL : </a:t>
            </a:r>
            <a:r>
              <a:rPr lang="fr-FR" sz="1200" b="0" i="0" u="none" strike="noStrike" kern="1200" baseline="0" dirty="0">
                <a:solidFill>
                  <a:schemeClr val="tx1"/>
                </a:solidFill>
                <a:latin typeface="+mn-lt"/>
                <a:ea typeface="+mn-ea"/>
                <a:cs typeface="+mn-cs"/>
              </a:rPr>
              <a:t>contient les traitements représentant les règles métier.</a:t>
            </a:r>
          </a:p>
          <a:p>
            <a:r>
              <a:rPr lang="fr-FR" sz="1200" b="0" i="0" u="none" strike="noStrike" kern="1200" baseline="0" dirty="0">
                <a:solidFill>
                  <a:schemeClr val="tx1"/>
                </a:solidFill>
                <a:latin typeface="+mn-lt"/>
                <a:ea typeface="+mn-ea"/>
                <a:cs typeface="+mn-cs"/>
              </a:rPr>
              <a:t>Couche (click) présentation : contient les différents types de clients, léger ou lourd.</a:t>
            </a:r>
          </a:p>
        </p:txBody>
      </p:sp>
      <p:sp>
        <p:nvSpPr>
          <p:cNvPr id="4" name="Slide Number Placeholder 3"/>
          <p:cNvSpPr>
            <a:spLocks noGrp="1"/>
          </p:cNvSpPr>
          <p:nvPr>
            <p:ph type="sldNum" sz="quarter" idx="10"/>
          </p:nvPr>
        </p:nvSpPr>
        <p:spPr/>
        <p:txBody>
          <a:bodyPr/>
          <a:lstStyle/>
          <a:p>
            <a:fld id="{891F62AA-BC5C-443A-A559-3DE029A6F3AC}" type="slidenum">
              <a:rPr lang="fr-FR" smtClean="0"/>
              <a:t>9</a:t>
            </a:fld>
            <a:endParaRPr lang="fr-FR" dirty="0"/>
          </a:p>
        </p:txBody>
      </p:sp>
    </p:spTree>
    <p:extLst>
      <p:ext uri="{BB962C8B-B14F-4D97-AF65-F5344CB8AC3E}">
        <p14:creationId xmlns:p14="http://schemas.microsoft.com/office/powerpoint/2010/main" val="636174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013592B1-8F58-46CE-AE37-812450BF6614}" type="datetimeFigureOut">
              <a:rPr lang="fr-FR" smtClean="0"/>
              <a:t>08/06/2017</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29719664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013592B1-8F58-46CE-AE37-812450BF6614}" type="datetimeFigureOut">
              <a:rPr lang="fr-FR" smtClean="0"/>
              <a:t>08/06/2017</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3501095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013592B1-8F58-46CE-AE37-812450BF6614}" type="datetimeFigureOut">
              <a:rPr lang="fr-FR" smtClean="0"/>
              <a:t>08/06/2017</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1856944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013592B1-8F58-46CE-AE37-812450BF6614}" type="datetimeFigureOut">
              <a:rPr lang="fr-FR" smtClean="0"/>
              <a:t>08/06/2017</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135711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13592B1-8F58-46CE-AE37-812450BF6614}" type="datetimeFigureOut">
              <a:rPr lang="fr-FR" smtClean="0"/>
              <a:t>08/06/2017</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403785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013592B1-8F58-46CE-AE37-812450BF6614}" type="datetimeFigureOut">
              <a:rPr lang="fr-FR" smtClean="0"/>
              <a:t>08/06/2017</a:t>
            </a:fld>
            <a:endParaRPr lang="fr-FR" dirty="0"/>
          </a:p>
        </p:txBody>
      </p:sp>
      <p:sp>
        <p:nvSpPr>
          <p:cNvPr id="6" name="Footer Placeholder 5"/>
          <p:cNvSpPr>
            <a:spLocks noGrp="1"/>
          </p:cNvSpPr>
          <p:nvPr>
            <p:ph type="ftr" sz="quarter" idx="11"/>
          </p:nvPr>
        </p:nvSpPr>
        <p:spPr/>
        <p:txBody>
          <a:bodyPr/>
          <a:lstStyle/>
          <a:p>
            <a:endParaRPr lang="fr-FR" dirty="0"/>
          </a:p>
        </p:txBody>
      </p:sp>
      <p:sp>
        <p:nvSpPr>
          <p:cNvPr id="7" name="Slide Number Placeholder 6"/>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1618679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013592B1-8F58-46CE-AE37-812450BF6614}" type="datetimeFigureOut">
              <a:rPr lang="fr-FR" smtClean="0"/>
              <a:t>08/06/2017</a:t>
            </a:fld>
            <a:endParaRPr lang="fr-FR" dirty="0"/>
          </a:p>
        </p:txBody>
      </p:sp>
      <p:sp>
        <p:nvSpPr>
          <p:cNvPr id="8" name="Footer Placeholder 7"/>
          <p:cNvSpPr>
            <a:spLocks noGrp="1"/>
          </p:cNvSpPr>
          <p:nvPr>
            <p:ph type="ftr" sz="quarter" idx="11"/>
          </p:nvPr>
        </p:nvSpPr>
        <p:spPr/>
        <p:txBody>
          <a:bodyPr/>
          <a:lstStyle/>
          <a:p>
            <a:endParaRPr lang="fr-FR" dirty="0"/>
          </a:p>
        </p:txBody>
      </p:sp>
      <p:sp>
        <p:nvSpPr>
          <p:cNvPr id="9" name="Slide Number Placeholder 8"/>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1041321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013592B1-8F58-46CE-AE37-812450BF6614}" type="datetimeFigureOut">
              <a:rPr lang="fr-FR" smtClean="0"/>
              <a:t>08/06/2017</a:t>
            </a:fld>
            <a:endParaRPr lang="fr-FR" dirty="0"/>
          </a:p>
        </p:txBody>
      </p:sp>
      <p:sp>
        <p:nvSpPr>
          <p:cNvPr id="4" name="Footer Placeholder 3"/>
          <p:cNvSpPr>
            <a:spLocks noGrp="1"/>
          </p:cNvSpPr>
          <p:nvPr>
            <p:ph type="ftr" sz="quarter" idx="11"/>
          </p:nvPr>
        </p:nvSpPr>
        <p:spPr/>
        <p:txBody>
          <a:bodyPr/>
          <a:lstStyle/>
          <a:p>
            <a:endParaRPr lang="fr-FR" dirty="0"/>
          </a:p>
        </p:txBody>
      </p:sp>
      <p:sp>
        <p:nvSpPr>
          <p:cNvPr id="5" name="Slide Number Placeholder 4"/>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3347467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3592B1-8F58-46CE-AE37-812450BF6614}" type="datetimeFigureOut">
              <a:rPr lang="fr-FR" smtClean="0"/>
              <a:t>08/06/2017</a:t>
            </a:fld>
            <a:endParaRPr lang="fr-FR" dirty="0"/>
          </a:p>
        </p:txBody>
      </p:sp>
      <p:sp>
        <p:nvSpPr>
          <p:cNvPr id="3" name="Footer Placeholder 2"/>
          <p:cNvSpPr>
            <a:spLocks noGrp="1"/>
          </p:cNvSpPr>
          <p:nvPr>
            <p:ph type="ftr" sz="quarter" idx="11"/>
          </p:nvPr>
        </p:nvSpPr>
        <p:spPr/>
        <p:txBody>
          <a:bodyPr/>
          <a:lstStyle/>
          <a:p>
            <a:endParaRPr lang="fr-FR" dirty="0"/>
          </a:p>
        </p:txBody>
      </p:sp>
      <p:sp>
        <p:nvSpPr>
          <p:cNvPr id="4" name="Slide Number Placeholder 3"/>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3256154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592B1-8F58-46CE-AE37-812450BF6614}" type="datetimeFigureOut">
              <a:rPr lang="fr-FR" smtClean="0"/>
              <a:t>08/06/2017</a:t>
            </a:fld>
            <a:endParaRPr lang="fr-FR" dirty="0"/>
          </a:p>
        </p:txBody>
      </p:sp>
      <p:sp>
        <p:nvSpPr>
          <p:cNvPr id="6" name="Footer Placeholder 5"/>
          <p:cNvSpPr>
            <a:spLocks noGrp="1"/>
          </p:cNvSpPr>
          <p:nvPr>
            <p:ph type="ftr" sz="quarter" idx="11"/>
          </p:nvPr>
        </p:nvSpPr>
        <p:spPr/>
        <p:txBody>
          <a:bodyPr/>
          <a:lstStyle/>
          <a:p>
            <a:endParaRPr lang="fr-FR" dirty="0"/>
          </a:p>
        </p:txBody>
      </p:sp>
      <p:sp>
        <p:nvSpPr>
          <p:cNvPr id="7" name="Slide Number Placeholder 6"/>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1464794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592B1-8F58-46CE-AE37-812450BF6614}" type="datetimeFigureOut">
              <a:rPr lang="fr-FR" smtClean="0"/>
              <a:t>08/06/2017</a:t>
            </a:fld>
            <a:endParaRPr lang="fr-FR" dirty="0"/>
          </a:p>
        </p:txBody>
      </p:sp>
      <p:sp>
        <p:nvSpPr>
          <p:cNvPr id="6" name="Footer Placeholder 5"/>
          <p:cNvSpPr>
            <a:spLocks noGrp="1"/>
          </p:cNvSpPr>
          <p:nvPr>
            <p:ph type="ftr" sz="quarter" idx="11"/>
          </p:nvPr>
        </p:nvSpPr>
        <p:spPr/>
        <p:txBody>
          <a:bodyPr/>
          <a:lstStyle/>
          <a:p>
            <a:endParaRPr lang="fr-FR" dirty="0"/>
          </a:p>
        </p:txBody>
      </p:sp>
      <p:sp>
        <p:nvSpPr>
          <p:cNvPr id="7" name="Slide Number Placeholder 6"/>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4119689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3592B1-8F58-46CE-AE37-812450BF6614}" type="datetimeFigureOut">
              <a:rPr lang="fr-FR" smtClean="0"/>
              <a:t>08/06/2017</a:t>
            </a:fld>
            <a:endParaRPr lang="fr-FR"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8A2A2E-1AFD-471F-BB99-BE4D936ADB4E}" type="slidenum">
              <a:rPr lang="fr-FR" smtClean="0"/>
              <a:t>‹#›</a:t>
            </a:fld>
            <a:endParaRPr lang="fr-FR" dirty="0"/>
          </a:p>
        </p:txBody>
      </p:sp>
    </p:spTree>
    <p:extLst>
      <p:ext uri="{BB962C8B-B14F-4D97-AF65-F5344CB8AC3E}">
        <p14:creationId xmlns:p14="http://schemas.microsoft.com/office/powerpoint/2010/main" val="580972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image" Target="../media/image38.png"/><Relationship Id="rId3" Type="http://schemas.openxmlformats.org/officeDocument/2006/relationships/image" Target="../media/image33.jpeg"/><Relationship Id="rId7" Type="http://schemas.openxmlformats.org/officeDocument/2006/relationships/diagramData" Target="../diagrams/data2.xml"/><Relationship Id="rId12"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6.png"/><Relationship Id="rId11" Type="http://schemas.microsoft.com/office/2007/relationships/diagramDrawing" Target="../diagrams/drawing2.xml"/><Relationship Id="rId5" Type="http://schemas.openxmlformats.org/officeDocument/2006/relationships/image" Target="../media/image35.png"/><Relationship Id="rId15" Type="http://schemas.openxmlformats.org/officeDocument/2006/relationships/image" Target="../media/image40.png"/><Relationship Id="rId10" Type="http://schemas.openxmlformats.org/officeDocument/2006/relationships/diagramColors" Target="../diagrams/colors2.xml"/><Relationship Id="rId4" Type="http://schemas.openxmlformats.org/officeDocument/2006/relationships/image" Target="../media/image34.png"/><Relationship Id="rId9" Type="http://schemas.openxmlformats.org/officeDocument/2006/relationships/diagramQuickStyle" Target="../diagrams/quickStyle2.xml"/><Relationship Id="rId14" Type="http://schemas.openxmlformats.org/officeDocument/2006/relationships/image" Target="../media/image39.png"/></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41.jpeg"/><Relationship Id="rId7" Type="http://schemas.openxmlformats.org/officeDocument/2006/relationships/diagramQuickStyle" Target="../diagrams/quickStyle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42.png"/><Relationship Id="rId9" Type="http://schemas.microsoft.com/office/2007/relationships/diagramDrawing" Target="../diagrams/drawing3.xml"/></Relationships>
</file>

<file path=ppt/slides/_rels/slide13.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jpeg"/><Relationship Id="rId7"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9.jpeg"/><Relationship Id="rId7" Type="http://schemas.openxmlformats.org/officeDocument/2006/relationships/diagramQuickStyle" Target="../diagrams/quickStyle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31.png"/><Relationship Id="rId4" Type="http://schemas.openxmlformats.org/officeDocument/2006/relationships/image" Target="../media/image30.png"/><Relationship Id="rId9" Type="http://schemas.microsoft.com/office/2007/relationships/diagramDrawing" Target="../diagrams/drawin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4584" y="3167273"/>
            <a:ext cx="10026490" cy="1077218"/>
          </a:xfrm>
          <a:prstGeom prst="rect">
            <a:avLst/>
          </a:prstGeom>
          <a:noFill/>
        </p:spPr>
        <p:txBody>
          <a:bodyPr wrap="square" rtlCol="0">
            <a:spAutoFit/>
          </a:bodyPr>
          <a:lstStyle/>
          <a:p>
            <a:r>
              <a:rPr lang="fr-FR" sz="3200" dirty="0">
                <a:solidFill>
                  <a:srgbClr val="348874"/>
                </a:solidFill>
                <a:latin typeface="Kozuka Gothic Pro B" panose="020B0800000000000000" pitchFamily="34" charset="-128"/>
                <a:ea typeface="Kozuka Gothic Pro B" panose="020B0800000000000000" pitchFamily="34" charset="-128"/>
                <a:cs typeface="Lucida Sans Unicode" panose="020B0602030504020204" pitchFamily="34" charset="0"/>
              </a:rPr>
              <a:t>	     La mise en place d’une solution Forum </a:t>
            </a:r>
          </a:p>
          <a:p>
            <a:r>
              <a:rPr lang="fr-FR" sz="3200" dirty="0">
                <a:solidFill>
                  <a:srgbClr val="348874"/>
                </a:solidFill>
                <a:latin typeface="Kozuka Gothic Pro B" panose="020B0800000000000000" pitchFamily="34" charset="-128"/>
                <a:ea typeface="Kozuka Gothic Pro B" panose="020B0800000000000000" pitchFamily="34" charset="-128"/>
                <a:cs typeface="Lucida Sans Unicode" panose="020B0602030504020204" pitchFamily="34" charset="0"/>
              </a:rPr>
              <a:t>	scolaire et documents partages pour l’ISCAE</a:t>
            </a:r>
            <a:endParaRPr lang="fr-FR" sz="6600" dirty="0">
              <a:solidFill>
                <a:srgbClr val="348874"/>
              </a:solidFill>
              <a:latin typeface="Kozuka Gothic Pro B" panose="020B0800000000000000" pitchFamily="34" charset="-128"/>
              <a:ea typeface="Kozuka Gothic Pro B" panose="020B0800000000000000" pitchFamily="34" charset="-128"/>
              <a:cs typeface="Lucida Sans Unicode" panose="020B0602030504020204" pitchFamily="34" charset="0"/>
            </a:endParaRPr>
          </a:p>
        </p:txBody>
      </p:sp>
      <p:pic>
        <p:nvPicPr>
          <p:cNvPr id="5" name="Image 1" descr="I:\Web\img\images (1).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58843" y="884287"/>
            <a:ext cx="2854099" cy="1168131"/>
          </a:xfrm>
          <a:prstGeom prst="rect">
            <a:avLst/>
          </a:prstGeom>
          <a:noFill/>
          <a:ln w="9525">
            <a:noFill/>
            <a:miter lim="800000"/>
            <a:headEnd/>
            <a:tailEnd/>
          </a:ln>
        </p:spPr>
      </p:pic>
      <p:cxnSp>
        <p:nvCxnSpPr>
          <p:cNvPr id="7" name="Straight Connector 6"/>
          <p:cNvCxnSpPr/>
          <p:nvPr/>
        </p:nvCxnSpPr>
        <p:spPr>
          <a:xfrm flipV="1">
            <a:off x="4660732" y="2970962"/>
            <a:ext cx="2534194" cy="65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31074" y="4807131"/>
            <a:ext cx="2691827" cy="923330"/>
          </a:xfrm>
          <a:prstGeom prst="rect">
            <a:avLst/>
          </a:prstGeom>
          <a:noFill/>
        </p:spPr>
        <p:txBody>
          <a:bodyPr wrap="none" rtlCol="0">
            <a:spAutoFit/>
          </a:bodyPr>
          <a:lstStyle/>
          <a:p>
            <a:r>
              <a:rPr lang="fr-FR" dirty="0">
                <a:solidFill>
                  <a:schemeClr val="bg1">
                    <a:lumMod val="50000"/>
                  </a:schemeClr>
                </a:solidFill>
              </a:rPr>
              <a:t>Présenté par:</a:t>
            </a:r>
          </a:p>
          <a:p>
            <a:r>
              <a:rPr lang="fr-FR" dirty="0">
                <a:solidFill>
                  <a:schemeClr val="bg1">
                    <a:lumMod val="50000"/>
                  </a:schemeClr>
                </a:solidFill>
              </a:rPr>
              <a:t>Brahim Mohamed Baheida</a:t>
            </a:r>
          </a:p>
          <a:p>
            <a:r>
              <a:rPr lang="fr-FR" dirty="0">
                <a:solidFill>
                  <a:schemeClr val="bg1">
                    <a:lumMod val="50000"/>
                  </a:schemeClr>
                </a:solidFill>
              </a:rPr>
              <a:t>Mohamed Sidatt Alem</a:t>
            </a:r>
          </a:p>
        </p:txBody>
      </p:sp>
      <p:sp>
        <p:nvSpPr>
          <p:cNvPr id="11" name="TextBox 10"/>
          <p:cNvSpPr txBox="1"/>
          <p:nvPr/>
        </p:nvSpPr>
        <p:spPr>
          <a:xfrm>
            <a:off x="8493357" y="4807131"/>
            <a:ext cx="2330831" cy="646331"/>
          </a:xfrm>
          <a:prstGeom prst="rect">
            <a:avLst/>
          </a:prstGeom>
          <a:noFill/>
        </p:spPr>
        <p:txBody>
          <a:bodyPr wrap="none" rtlCol="0">
            <a:spAutoFit/>
          </a:bodyPr>
          <a:lstStyle/>
          <a:p>
            <a:r>
              <a:rPr lang="fr-FR" dirty="0">
                <a:solidFill>
                  <a:schemeClr val="bg1">
                    <a:lumMod val="50000"/>
                  </a:schemeClr>
                </a:solidFill>
              </a:rPr>
              <a:t>Encadré</a:t>
            </a:r>
            <a:r>
              <a:rPr lang="en-US" dirty="0">
                <a:solidFill>
                  <a:schemeClr val="bg1">
                    <a:lumMod val="50000"/>
                  </a:schemeClr>
                </a:solidFill>
              </a:rPr>
              <a:t> par:</a:t>
            </a:r>
          </a:p>
          <a:p>
            <a:r>
              <a:rPr lang="fr-FR" dirty="0">
                <a:solidFill>
                  <a:schemeClr val="bg1">
                    <a:lumMod val="50000"/>
                  </a:schemeClr>
                </a:solidFill>
              </a:rPr>
              <a:t>Dr. Ethmane ould Ebbe</a:t>
            </a:r>
          </a:p>
        </p:txBody>
      </p:sp>
      <p:cxnSp>
        <p:nvCxnSpPr>
          <p:cNvPr id="12" name="Straight Connector 11"/>
          <p:cNvCxnSpPr/>
          <p:nvPr/>
        </p:nvCxnSpPr>
        <p:spPr>
          <a:xfrm flipV="1">
            <a:off x="5457359" y="6284422"/>
            <a:ext cx="1337161" cy="830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358627" y="6292724"/>
            <a:ext cx="2547257" cy="338554"/>
          </a:xfrm>
          <a:prstGeom prst="rect">
            <a:avLst/>
          </a:prstGeom>
          <a:noFill/>
        </p:spPr>
        <p:txBody>
          <a:bodyPr wrap="square" rtlCol="0">
            <a:spAutoFit/>
          </a:bodyPr>
          <a:lstStyle/>
          <a:p>
            <a:r>
              <a:rPr lang="en-US" sz="1600" dirty="0">
                <a:solidFill>
                  <a:schemeClr val="bg1">
                    <a:lumMod val="50000"/>
                  </a:schemeClr>
                </a:solidFill>
              </a:rPr>
              <a:t>Ann</a:t>
            </a:r>
            <a:r>
              <a:rPr lang="fr-FR" sz="1600" dirty="0">
                <a:solidFill>
                  <a:schemeClr val="bg1">
                    <a:lumMod val="50000"/>
                  </a:schemeClr>
                </a:solidFill>
              </a:rPr>
              <a:t>é</a:t>
            </a:r>
            <a:r>
              <a:rPr lang="en-US" sz="1600" dirty="0">
                <a:solidFill>
                  <a:schemeClr val="bg1">
                    <a:lumMod val="50000"/>
                  </a:schemeClr>
                </a:solidFill>
              </a:rPr>
              <a:t>e 2016-2017</a:t>
            </a:r>
            <a:endParaRPr lang="fr-FR" sz="1600" dirty="0">
              <a:solidFill>
                <a:schemeClr val="bg1">
                  <a:lumMod val="50000"/>
                </a:schemeClr>
              </a:solidFill>
            </a:endParaRPr>
          </a:p>
        </p:txBody>
      </p:sp>
      <p:sp>
        <p:nvSpPr>
          <p:cNvPr id="24" name="TextBox 23"/>
          <p:cNvSpPr txBox="1"/>
          <p:nvPr/>
        </p:nvSpPr>
        <p:spPr>
          <a:xfrm>
            <a:off x="2866841" y="1750638"/>
            <a:ext cx="6518195" cy="369332"/>
          </a:xfrm>
          <a:prstGeom prst="rect">
            <a:avLst/>
          </a:prstGeom>
          <a:noFill/>
        </p:spPr>
        <p:txBody>
          <a:bodyPr wrap="none" rtlCol="0">
            <a:spAutoFit/>
          </a:bodyPr>
          <a:lstStyle/>
          <a:p>
            <a:r>
              <a:rPr lang="fr-FR" dirty="0">
                <a:solidFill>
                  <a:schemeClr val="bg1">
                    <a:lumMod val="50000"/>
                  </a:schemeClr>
                </a:solidFill>
              </a:rPr>
              <a:t>Institut Supérieur de Comptabilité et d’Administration d’Entreprises</a:t>
            </a:r>
          </a:p>
        </p:txBody>
      </p:sp>
      <p:sp>
        <p:nvSpPr>
          <p:cNvPr id="13" name="TextBox 12"/>
          <p:cNvSpPr txBox="1"/>
          <p:nvPr/>
        </p:nvSpPr>
        <p:spPr>
          <a:xfrm>
            <a:off x="2659251" y="2540803"/>
            <a:ext cx="6933373" cy="369332"/>
          </a:xfrm>
          <a:prstGeom prst="rect">
            <a:avLst/>
          </a:prstGeom>
          <a:noFill/>
        </p:spPr>
        <p:txBody>
          <a:bodyPr wrap="none" rtlCol="0">
            <a:spAutoFit/>
          </a:bodyPr>
          <a:lstStyle/>
          <a:p>
            <a:r>
              <a:rPr lang="fr-FR" b="1" dirty="0">
                <a:solidFill>
                  <a:schemeClr val="bg1">
                    <a:lumMod val="50000"/>
                  </a:schemeClr>
                </a:solidFill>
              </a:rPr>
              <a:t>Licence Professionnel en Réseaux Informatiques et Télécommunication</a:t>
            </a:r>
          </a:p>
        </p:txBody>
      </p:sp>
    </p:spTree>
    <p:extLst>
      <p:ext uri="{BB962C8B-B14F-4D97-AF65-F5344CB8AC3E}">
        <p14:creationId xmlns:p14="http://schemas.microsoft.com/office/powerpoint/2010/main" val="2845307224"/>
      </p:ext>
    </p:extLst>
  </p:cSld>
  <p:clrMapOvr>
    <a:masterClrMapping/>
  </p:clrMapOvr>
  <mc:AlternateContent xmlns:mc="http://schemas.openxmlformats.org/markup-compatibility/2006" xmlns:p14="http://schemas.microsoft.com/office/powerpoint/2010/main">
    <mc:Choice Requires="p14">
      <p:transition spd="med">
        <p14:glitter pattern="hexagon"/>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1" fill="hold" grpId="0"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up)">
                                      <p:cBhvr>
                                        <p:cTn id="13" dur="500"/>
                                        <p:tgtEl>
                                          <p:spTgt spid="24"/>
                                        </p:tgtEl>
                                      </p:cBhvr>
                                    </p:animEffect>
                                  </p:childTnLst>
                                </p:cTn>
                              </p:par>
                            </p:childTnLst>
                          </p:cTn>
                        </p:par>
                        <p:par>
                          <p:cTn id="14" fill="hold">
                            <p:stCondLst>
                              <p:cond delay="1250"/>
                            </p:stCondLst>
                            <p:childTnLst>
                              <p:par>
                                <p:cTn id="15" presetID="10" presetClass="entr" presetSubtype="0"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53" presetClass="entr" presetSubtype="16"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childTnLst>
                          </p:cTn>
                        </p:par>
                        <p:par>
                          <p:cTn id="23" fill="hold">
                            <p:stCondLst>
                              <p:cond delay="1750"/>
                            </p:stCondLst>
                            <p:childTnLst>
                              <p:par>
                                <p:cTn id="24" presetID="47" presetClass="entr" presetSubtype="0"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anim calcmode="lin" valueType="num">
                                      <p:cBhvr>
                                        <p:cTn id="27" dur="500" fill="hold"/>
                                        <p:tgtEl>
                                          <p:spTgt spid="4"/>
                                        </p:tgtEl>
                                        <p:attrNameLst>
                                          <p:attrName>ppt_x</p:attrName>
                                        </p:attrNameLst>
                                      </p:cBhvr>
                                      <p:tavLst>
                                        <p:tav tm="0">
                                          <p:val>
                                            <p:strVal val="#ppt_x"/>
                                          </p:val>
                                        </p:tav>
                                        <p:tav tm="100000">
                                          <p:val>
                                            <p:strVal val="#ppt_x"/>
                                          </p:val>
                                        </p:tav>
                                      </p:tavLst>
                                    </p:anim>
                                    <p:anim calcmode="lin" valueType="num">
                                      <p:cBhvr>
                                        <p:cTn id="28" dur="500" fill="hold"/>
                                        <p:tgtEl>
                                          <p:spTgt spid="4"/>
                                        </p:tgtEl>
                                        <p:attrNameLst>
                                          <p:attrName>ppt_y</p:attrName>
                                        </p:attrNameLst>
                                      </p:cBhvr>
                                      <p:tavLst>
                                        <p:tav tm="0">
                                          <p:val>
                                            <p:strVal val="#ppt_y-.1"/>
                                          </p:val>
                                        </p:tav>
                                        <p:tav tm="100000">
                                          <p:val>
                                            <p:strVal val="#ppt_y"/>
                                          </p:val>
                                        </p:tav>
                                      </p:tavLst>
                                    </p:anim>
                                  </p:childTnLst>
                                </p:cTn>
                              </p:par>
                            </p:childTnLst>
                          </p:cTn>
                        </p:par>
                        <p:par>
                          <p:cTn id="29" fill="hold">
                            <p:stCondLst>
                              <p:cond delay="2250"/>
                            </p:stCondLst>
                            <p:childTnLst>
                              <p:par>
                                <p:cTn id="30" presetID="1" presetClass="entr" presetSubtype="0" fill="hold" nodeType="afterEffect">
                                  <p:stCondLst>
                                    <p:cond delay="0"/>
                                  </p:stCondLst>
                                  <p:childTnLst>
                                    <p:set>
                                      <p:cBhvr>
                                        <p:cTn id="31" dur="1" fill="hold">
                                          <p:stCondLst>
                                            <p:cond delay="749"/>
                                          </p:stCondLst>
                                        </p:cTn>
                                        <p:tgtEl>
                                          <p:spTgt spid="12"/>
                                        </p:tgtEl>
                                        <p:attrNameLst>
                                          <p:attrName>style.visibility</p:attrName>
                                        </p:attrNameLst>
                                      </p:cBhvr>
                                      <p:to>
                                        <p:strVal val="visible"/>
                                      </p:to>
                                    </p:set>
                                  </p:childTnLst>
                                </p:cTn>
                              </p:par>
                            </p:childTnLst>
                          </p:cTn>
                        </p:par>
                        <p:par>
                          <p:cTn id="32" fill="hold">
                            <p:stCondLst>
                              <p:cond delay="3000"/>
                            </p:stCondLst>
                            <p:childTnLst>
                              <p:par>
                                <p:cTn id="33" presetID="1" presetClass="entr" presetSubtype="0" fill="hold" grpId="0" nodeType="afterEffect">
                                  <p:stCondLst>
                                    <p:cond delay="0"/>
                                  </p:stCondLst>
                                  <p:childTnLst>
                                    <p:set>
                                      <p:cBhvr>
                                        <p:cTn id="34" dur="1" fill="hold">
                                          <p:stCondLst>
                                            <p:cond delay="499"/>
                                          </p:stCondLst>
                                        </p:cTn>
                                        <p:tgtEl>
                                          <p:spTgt spid="15"/>
                                        </p:tgtEl>
                                        <p:attrNameLst>
                                          <p:attrName>style.visibility</p:attrName>
                                        </p:attrNameLst>
                                      </p:cBhvr>
                                      <p:to>
                                        <p:strVal val="visible"/>
                                      </p:to>
                                    </p:set>
                                  </p:childTnLst>
                                </p:cTn>
                              </p:par>
                            </p:childTnLst>
                          </p:cTn>
                        </p:par>
                        <p:par>
                          <p:cTn id="35" fill="hold">
                            <p:stCondLst>
                              <p:cond delay="3500"/>
                            </p:stCondLst>
                            <p:childTnLst>
                              <p:par>
                                <p:cTn id="36" presetID="22" presetClass="entr" presetSubtype="1"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up)">
                                      <p:cBhvr>
                                        <p:cTn id="38" dur="1000"/>
                                        <p:tgtEl>
                                          <p:spTgt spid="10"/>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up)">
                                      <p:cBhvr>
                                        <p:cTn id="41"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p:bldP spid="15" grpId="0"/>
      <p:bldP spid="24"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a:cxnSpLocks/>
          </p:cNvCxnSpPr>
          <p:nvPr/>
        </p:nvCxnSpPr>
        <p:spPr>
          <a:xfrm>
            <a:off x="349623" y="2173182"/>
            <a:ext cx="3780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cxnSp>
        <p:nvCxnSpPr>
          <p:cNvPr id="7" name="Straight Connector 6"/>
          <p:cNvCxnSpPr>
            <a:cxnSpLocks/>
          </p:cNvCxnSpPr>
          <p:nvPr/>
        </p:nvCxnSpPr>
        <p:spPr>
          <a:xfrm>
            <a:off x="349622" y="3147634"/>
            <a:ext cx="3780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1" y="0"/>
            <a:ext cx="12283441" cy="6858000"/>
          </a:xfrm>
          <a:prstGeom prst="rect">
            <a:avLst/>
          </a:prstGeom>
        </p:spPr>
      </p:pic>
      <p:sp>
        <p:nvSpPr>
          <p:cNvPr id="10" name="Flowchart: Manual Input 9"/>
          <p:cNvSpPr/>
          <p:nvPr/>
        </p:nvSpPr>
        <p:spPr>
          <a:xfrm rot="5400000">
            <a:off x="-812204" y="720763"/>
            <a:ext cx="6858002" cy="5416475"/>
          </a:xfrm>
          <a:prstGeom prst="flowChartManualInput">
            <a:avLst/>
          </a:prstGeom>
          <a:solidFill>
            <a:schemeClr val="accent2">
              <a:lumMod val="50000"/>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1" name="Straight Connector 10"/>
          <p:cNvCxnSpPr>
            <a:cxnSpLocks/>
          </p:cNvCxnSpPr>
          <p:nvPr/>
        </p:nvCxnSpPr>
        <p:spPr>
          <a:xfrm>
            <a:off x="349623" y="2173182"/>
            <a:ext cx="3096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cxnSp>
        <p:nvCxnSpPr>
          <p:cNvPr id="12" name="Straight Connector 11"/>
          <p:cNvCxnSpPr>
            <a:cxnSpLocks/>
          </p:cNvCxnSpPr>
          <p:nvPr/>
        </p:nvCxnSpPr>
        <p:spPr>
          <a:xfrm>
            <a:off x="349623" y="3147634"/>
            <a:ext cx="3096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sp>
        <p:nvSpPr>
          <p:cNvPr id="13" name="TextBox 12"/>
          <p:cNvSpPr txBox="1"/>
          <p:nvPr/>
        </p:nvSpPr>
        <p:spPr>
          <a:xfrm>
            <a:off x="2011678" y="2178137"/>
            <a:ext cx="3853234" cy="769441"/>
          </a:xfrm>
          <a:prstGeom prst="rect">
            <a:avLst/>
          </a:prstGeom>
          <a:noFill/>
        </p:spPr>
        <p:txBody>
          <a:bodyPr wrap="none" rtlCol="0">
            <a:spAutoFit/>
          </a:bodyPr>
          <a:lstStyle/>
          <a:p>
            <a:r>
              <a:rPr lang="fr-FR" sz="4400" dirty="0">
                <a:solidFill>
                  <a:schemeClr val="bg1"/>
                </a:solidFill>
                <a:ea typeface="Microsoft Sans Serif" panose="020B0604020202020204" pitchFamily="34" charset="0"/>
                <a:cs typeface="Microsoft Sans Serif" panose="020B0604020202020204" pitchFamily="34" charset="0"/>
              </a:rPr>
              <a:t>Développement</a:t>
            </a:r>
          </a:p>
        </p:txBody>
      </p:sp>
      <p:sp>
        <p:nvSpPr>
          <p:cNvPr id="14" name="Oval 13"/>
          <p:cNvSpPr/>
          <p:nvPr/>
        </p:nvSpPr>
        <p:spPr>
          <a:xfrm>
            <a:off x="11139054" y="5979868"/>
            <a:ext cx="831273" cy="753991"/>
          </a:xfrm>
          <a:prstGeom prst="ellipse">
            <a:avLst/>
          </a:prstGeom>
          <a:ln w="2857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3600" b="1" dirty="0">
                <a:ln w="0"/>
                <a:solidFill>
                  <a:schemeClr val="tx1"/>
                </a:solidFill>
                <a:effectLst>
                  <a:outerShdw blurRad="38100" dist="19050" dir="2700000" algn="tl" rotWithShape="0">
                    <a:schemeClr val="dk1">
                      <a:alpha val="40000"/>
                    </a:schemeClr>
                  </a:outerShdw>
                </a:effectLst>
              </a:rPr>
              <a:t>9</a:t>
            </a:r>
          </a:p>
        </p:txBody>
      </p:sp>
    </p:spTree>
    <p:extLst>
      <p:ext uri="{BB962C8B-B14F-4D97-AF65-F5344CB8AC3E}">
        <p14:creationId xmlns:p14="http://schemas.microsoft.com/office/powerpoint/2010/main" val="541692072"/>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par>
                                <p:cTn id="18" presetID="22" presetClass="entr" presetSubtype="8"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par>
                          <p:cTn id="21" fill="hold">
                            <p:stCondLst>
                              <p:cond delay="1000"/>
                            </p:stCondLst>
                            <p:childTnLst>
                              <p:par>
                                <p:cTn id="22" presetID="1" presetClass="entr" presetSubtype="0" fill="hold" grpId="0" nodeType="afterEffect">
                                  <p:stCondLst>
                                    <p:cond delay="0"/>
                                  </p:stCondLst>
                                  <p:iterate type="lt">
                                    <p:tmAbs val="100"/>
                                  </p:iterate>
                                  <p:childTnLst>
                                    <p:set>
                                      <p:cBhvr>
                                        <p:cTn id="23" dur="1" fill="hold">
                                          <p:stCondLst>
                                            <p:cond delay="0"/>
                                          </p:stCondLst>
                                        </p:cTn>
                                        <p:tgtEl>
                                          <p:spTgt spid="13"/>
                                        </p:tgtEl>
                                        <p:attrNameLst>
                                          <p:attrName>style.visibility</p:attrName>
                                        </p:attrNameLst>
                                      </p:cBhvr>
                                      <p:to>
                                        <p:strVal val="visible"/>
                                      </p:to>
                                    </p:set>
                                  </p:childTnLst>
                                </p:cTn>
                              </p:par>
                              <p:par>
                                <p:cTn id="24" presetID="35" presetClass="path" presetSubtype="0" accel="50000" decel="50000" fill="hold" grpId="1" nodeType="withEffect">
                                  <p:stCondLst>
                                    <p:cond delay="0"/>
                                  </p:stCondLst>
                                  <p:iterate type="lt">
                                    <p:tmPct val="4000"/>
                                  </p:iterate>
                                  <p:childTnLst>
                                    <p:animMotion origin="layout" path="M 3.33333E-6 -1.11111E-6 L -0.1237 -1.11111E-6 " pathEditMode="relative" rAng="0" ptsTypes="AA">
                                      <p:cBhvr>
                                        <p:cTn id="25" dur="1350" fill="hold"/>
                                        <p:tgtEl>
                                          <p:spTgt spid="13"/>
                                        </p:tgtEl>
                                        <p:attrNameLst>
                                          <p:attrName>ppt_x</p:attrName>
                                          <p:attrName>ppt_y</p:attrName>
                                        </p:attrNameLst>
                                      </p:cBhvr>
                                      <p:rCtr x="-618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p:bldP spid="13"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1" y="0"/>
            <a:ext cx="12192000" cy="2405575"/>
          </a:xfrm>
          <a:prstGeom prst="rect">
            <a:avLst/>
          </a:prstGeom>
          <a:solidFill>
            <a:schemeClr val="tx1">
              <a:lumMod val="95000"/>
              <a:lumOff val="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6" name="Straight Connector 5"/>
          <p:cNvCxnSpPr/>
          <p:nvPr/>
        </p:nvCxnSpPr>
        <p:spPr>
          <a:xfrm>
            <a:off x="4963885" y="140677"/>
            <a:ext cx="0" cy="2067951"/>
          </a:xfrm>
          <a:prstGeom prst="line">
            <a:avLst/>
          </a:prstGeom>
          <a:ln w="44450">
            <a:solidFill>
              <a:schemeClr val="bg1"/>
            </a:solidFill>
          </a:ln>
        </p:spPr>
        <p:style>
          <a:lnRef idx="3">
            <a:schemeClr val="accent3"/>
          </a:lnRef>
          <a:fillRef idx="0">
            <a:schemeClr val="accent3"/>
          </a:fillRef>
          <a:effectRef idx="2">
            <a:schemeClr val="accent3"/>
          </a:effectRef>
          <a:fontRef idx="minor">
            <a:schemeClr val="tx1"/>
          </a:fontRef>
        </p:style>
      </p:cxnSp>
      <p:sp>
        <p:nvSpPr>
          <p:cNvPr id="7" name="TextBox 6"/>
          <p:cNvSpPr txBox="1"/>
          <p:nvPr/>
        </p:nvSpPr>
        <p:spPr>
          <a:xfrm>
            <a:off x="12291478" y="1034196"/>
            <a:ext cx="5544681" cy="923330"/>
          </a:xfrm>
          <a:prstGeom prst="rect">
            <a:avLst/>
          </a:prstGeom>
          <a:noFill/>
          <a:ln>
            <a:noFill/>
          </a:ln>
        </p:spPr>
        <p:txBody>
          <a:bodyPr wrap="square" rtlCol="0">
            <a:spAutoFit/>
          </a:bodyPr>
          <a:lstStyle/>
          <a:p>
            <a:r>
              <a:rPr lang="en-US" sz="5400" dirty="0">
                <a:solidFill>
                  <a:schemeClr val="bg1"/>
                </a:solidFill>
                <a:latin typeface="Century Gothic" panose="020B0502020202020204" pitchFamily="34" charset="0"/>
              </a:rPr>
              <a:t>Couche D.A.L</a:t>
            </a:r>
            <a:endParaRPr lang="fr-FR" sz="5400" dirty="0">
              <a:solidFill>
                <a:schemeClr val="bg1"/>
              </a:solidFill>
              <a:latin typeface="Century Gothic" panose="020B0502020202020204" pitchFamily="34" charset="0"/>
            </a:endParaRPr>
          </a:p>
        </p:txBody>
      </p:sp>
      <p:sp>
        <p:nvSpPr>
          <p:cNvPr id="8" name="Oval 7"/>
          <p:cNvSpPr/>
          <p:nvPr/>
        </p:nvSpPr>
        <p:spPr>
          <a:xfrm>
            <a:off x="4399169" y="400926"/>
            <a:ext cx="365760" cy="393895"/>
          </a:xfrm>
          <a:prstGeom prst="ellipse">
            <a:avLst/>
          </a:prstGeom>
          <a:solidFill>
            <a:schemeClr val="accent5">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9" name="Oval 8"/>
          <p:cNvSpPr/>
          <p:nvPr/>
        </p:nvSpPr>
        <p:spPr>
          <a:xfrm>
            <a:off x="4401179" y="1005839"/>
            <a:ext cx="365760" cy="393895"/>
          </a:xfrm>
          <a:prstGeom prst="ellipse">
            <a:avLst/>
          </a:prstGeom>
          <a:solidFill>
            <a:schemeClr val="accent6">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dirty="0"/>
          </a:p>
        </p:txBody>
      </p:sp>
      <p:sp>
        <p:nvSpPr>
          <p:cNvPr id="10" name="Oval 9"/>
          <p:cNvSpPr/>
          <p:nvPr/>
        </p:nvSpPr>
        <p:spPr>
          <a:xfrm>
            <a:off x="4399169" y="1607120"/>
            <a:ext cx="365760" cy="393895"/>
          </a:xfrm>
          <a:prstGeom prst="ellipse">
            <a:avLst/>
          </a:prstGeom>
          <a:solidFill>
            <a:srgbClr val="C00000"/>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fr-FR" dirty="0"/>
          </a:p>
        </p:txBody>
      </p:sp>
      <p:sp>
        <p:nvSpPr>
          <p:cNvPr id="11" name="TextBox 10"/>
          <p:cNvSpPr txBox="1"/>
          <p:nvPr/>
        </p:nvSpPr>
        <p:spPr>
          <a:xfrm>
            <a:off x="-3138098" y="480866"/>
            <a:ext cx="3207433" cy="461665"/>
          </a:xfrm>
          <a:prstGeom prst="rect">
            <a:avLst/>
          </a:prstGeom>
          <a:noFill/>
        </p:spPr>
        <p:txBody>
          <a:bodyPr wrap="square" rtlCol="0">
            <a:spAutoFit/>
          </a:bodyPr>
          <a:lstStyle/>
          <a:p>
            <a:r>
              <a:rPr lang="en-US" sz="2400" dirty="0">
                <a:solidFill>
                  <a:schemeClr val="bg1"/>
                </a:solidFill>
                <a:latin typeface="Segoe Script" panose="030B0504020000000003" pitchFamily="66" charset="0"/>
              </a:rPr>
              <a:t>Entity Framework</a:t>
            </a:r>
            <a:endParaRPr lang="fr-FR" sz="2400" dirty="0">
              <a:solidFill>
                <a:schemeClr val="bg1"/>
              </a:solidFill>
              <a:latin typeface="Segoe Script" panose="030B0504020000000003" pitchFamily="66"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8052" y="4198749"/>
            <a:ext cx="2253754" cy="2253754"/>
          </a:xfrm>
          <a:prstGeom prst="rect">
            <a:avLst/>
          </a:prstGeom>
          <a:noFill/>
          <a:ln>
            <a:noFill/>
          </a:ln>
        </p:spPr>
      </p:pic>
      <p:pic>
        <p:nvPicPr>
          <p:cNvPr id="13" name="Picture 12"/>
          <p:cNvPicPr>
            <a:picLocks noChangeAspect="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37028" y="4552242"/>
            <a:ext cx="1234847" cy="1582575"/>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17250" y="2429252"/>
            <a:ext cx="2557500" cy="1364000"/>
          </a:xfrm>
          <a:prstGeom prst="rect">
            <a:avLst/>
          </a:prstGeom>
        </p:spPr>
      </p:pic>
      <p:graphicFrame>
        <p:nvGraphicFramePr>
          <p:cNvPr id="15" name="Diagram 14"/>
          <p:cNvGraphicFramePr/>
          <p:nvPr>
            <p:extLst>
              <p:ext uri="{D42A27DB-BD31-4B8C-83A1-F6EECF244321}">
                <p14:modId xmlns:p14="http://schemas.microsoft.com/office/powerpoint/2010/main" val="1046953249"/>
              </p:ext>
            </p:extLst>
          </p:nvPr>
        </p:nvGraphicFramePr>
        <p:xfrm>
          <a:off x="2467308" y="4198749"/>
          <a:ext cx="2907216" cy="196752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6" name="Double Brace 15"/>
          <p:cNvSpPr/>
          <p:nvPr/>
        </p:nvSpPr>
        <p:spPr>
          <a:xfrm>
            <a:off x="7592471" y="4325758"/>
            <a:ext cx="3752381" cy="1918164"/>
          </a:xfrm>
          <a:prstGeom prst="bracePair">
            <a:avLst>
              <a:gd name="adj" fmla="val 15824"/>
            </a:avLst>
          </a:prstGeom>
          <a:ln w="41275">
            <a:solidFill>
              <a:schemeClr val="tx1">
                <a:lumMod val="95000"/>
                <a:lumOff val="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800" dirty="0"/>
              <a:t>CF – Code First</a:t>
            </a:r>
          </a:p>
          <a:p>
            <a:pPr algn="ctr"/>
            <a:r>
              <a:rPr lang="en-US" sz="2800" dirty="0"/>
              <a:t>DF – Database First</a:t>
            </a:r>
          </a:p>
          <a:p>
            <a:pPr algn="ctr"/>
            <a:r>
              <a:rPr lang="en-US" sz="2800" dirty="0"/>
              <a:t>MF – Model First</a:t>
            </a:r>
          </a:p>
          <a:p>
            <a:pPr algn="ctr"/>
            <a:endParaRPr lang="fr-FR" sz="2800" dirty="0"/>
          </a:p>
        </p:txBody>
      </p:sp>
      <p:sp>
        <p:nvSpPr>
          <p:cNvPr id="17" name="TextBox 16"/>
          <p:cNvSpPr txBox="1"/>
          <p:nvPr/>
        </p:nvSpPr>
        <p:spPr>
          <a:xfrm>
            <a:off x="-3323996" y="1119025"/>
            <a:ext cx="3393331" cy="461665"/>
          </a:xfrm>
          <a:prstGeom prst="rect">
            <a:avLst/>
          </a:prstGeom>
          <a:noFill/>
        </p:spPr>
        <p:txBody>
          <a:bodyPr wrap="square" rtlCol="0">
            <a:spAutoFit/>
          </a:bodyPr>
          <a:lstStyle/>
          <a:p>
            <a:r>
              <a:rPr lang="en-US" sz="2400" dirty="0">
                <a:solidFill>
                  <a:schemeClr val="bg1"/>
                </a:solidFill>
                <a:latin typeface="Segoe Script" panose="030B0504020000000003" pitchFamily="66" charset="0"/>
              </a:rPr>
              <a:t>Repository Pattern</a:t>
            </a:r>
            <a:endParaRPr lang="fr-FR" sz="2400" dirty="0">
              <a:solidFill>
                <a:schemeClr val="bg1"/>
              </a:solidFill>
              <a:latin typeface="Segoe Script" panose="030B0504020000000003" pitchFamily="66" charset="0"/>
            </a:endParaRPr>
          </a:p>
        </p:txBody>
      </p:sp>
      <p:sp>
        <p:nvSpPr>
          <p:cNvPr id="18" name="TextBox 17"/>
          <p:cNvSpPr txBox="1"/>
          <p:nvPr/>
        </p:nvSpPr>
        <p:spPr>
          <a:xfrm>
            <a:off x="-3231048" y="1751007"/>
            <a:ext cx="3393331" cy="461665"/>
          </a:xfrm>
          <a:prstGeom prst="rect">
            <a:avLst/>
          </a:prstGeom>
          <a:noFill/>
        </p:spPr>
        <p:txBody>
          <a:bodyPr wrap="square" rtlCol="0">
            <a:spAutoFit/>
          </a:bodyPr>
          <a:lstStyle/>
          <a:p>
            <a:r>
              <a:rPr lang="en-US" sz="2400" dirty="0">
                <a:solidFill>
                  <a:schemeClr val="bg1"/>
                </a:solidFill>
                <a:latin typeface="Segoe Script" panose="030B0504020000000003" pitchFamily="66" charset="0"/>
              </a:rPr>
              <a:t>Log4Net</a:t>
            </a:r>
            <a:endParaRPr lang="fr-FR" sz="2400" dirty="0">
              <a:solidFill>
                <a:schemeClr val="bg1"/>
              </a:solidFill>
              <a:latin typeface="Segoe Script" panose="030B0504020000000003" pitchFamily="66" charset="0"/>
            </a:endParaRPr>
          </a:p>
        </p:txBody>
      </p:sp>
      <p:sp>
        <p:nvSpPr>
          <p:cNvPr id="25" name="Flowchart: Magnetic Disk 24"/>
          <p:cNvSpPr/>
          <p:nvPr/>
        </p:nvSpPr>
        <p:spPr>
          <a:xfrm>
            <a:off x="4774558" y="3684697"/>
            <a:ext cx="1870738" cy="1640928"/>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6" name="Picture 2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926938" y="4316530"/>
            <a:ext cx="453329" cy="428396"/>
          </a:xfrm>
          <a:prstGeom prst="rect">
            <a:avLst/>
          </a:prstGeom>
        </p:spPr>
      </p:pic>
      <p:pic>
        <p:nvPicPr>
          <p:cNvPr id="27" name="Picture 2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074272" y="4777622"/>
            <a:ext cx="453329" cy="428396"/>
          </a:xfrm>
          <a:prstGeom prst="rect">
            <a:avLst/>
          </a:prstGeom>
        </p:spPr>
      </p:pic>
      <p:pic>
        <p:nvPicPr>
          <p:cNvPr id="28" name="Picture 2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620364" y="4825691"/>
            <a:ext cx="453329" cy="428396"/>
          </a:xfrm>
          <a:prstGeom prst="rect">
            <a:avLst/>
          </a:prstGeom>
        </p:spPr>
      </p:pic>
      <p:pic>
        <p:nvPicPr>
          <p:cNvPr id="29" name="Picture 2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483262" y="4325758"/>
            <a:ext cx="453329" cy="428396"/>
          </a:xfrm>
          <a:prstGeom prst="rect">
            <a:avLst/>
          </a:prstGeom>
        </p:spPr>
      </p:pic>
      <p:pic>
        <p:nvPicPr>
          <p:cNvPr id="30" name="Picture 2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20016" y="4443686"/>
            <a:ext cx="453329" cy="428396"/>
          </a:xfrm>
          <a:prstGeom prst="rect">
            <a:avLst/>
          </a:prstGeom>
        </p:spPr>
      </p:pic>
      <p:sp>
        <p:nvSpPr>
          <p:cNvPr id="31" name="Oval 30"/>
          <p:cNvSpPr/>
          <p:nvPr/>
        </p:nvSpPr>
        <p:spPr>
          <a:xfrm>
            <a:off x="4774557" y="3684696"/>
            <a:ext cx="1870738" cy="56029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Repository</a:t>
            </a:r>
            <a:endParaRPr lang="fr-FR" dirty="0"/>
          </a:p>
        </p:txBody>
      </p:sp>
      <p:cxnSp>
        <p:nvCxnSpPr>
          <p:cNvPr id="33" name="Straight Arrow Connector 32"/>
          <p:cNvCxnSpPr>
            <a:stCxn id="25" idx="2"/>
          </p:cNvCxnSpPr>
          <p:nvPr/>
        </p:nvCxnSpPr>
        <p:spPr>
          <a:xfrm flipH="1" flipV="1">
            <a:off x="2669803" y="3318856"/>
            <a:ext cx="2104755" cy="1186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25" idx="2"/>
          </p:cNvCxnSpPr>
          <p:nvPr/>
        </p:nvCxnSpPr>
        <p:spPr>
          <a:xfrm flipH="1">
            <a:off x="2735618" y="4505161"/>
            <a:ext cx="2038940" cy="1334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5" idx="2"/>
          </p:cNvCxnSpPr>
          <p:nvPr/>
        </p:nvCxnSpPr>
        <p:spPr>
          <a:xfrm flipH="1">
            <a:off x="2625018" y="4505161"/>
            <a:ext cx="2149540" cy="74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385463" y="2863996"/>
            <a:ext cx="1898877" cy="461665"/>
          </a:xfrm>
          <a:prstGeom prst="rect">
            <a:avLst/>
          </a:prstGeom>
          <a:noFill/>
        </p:spPr>
        <p:txBody>
          <a:bodyPr wrap="square" rtlCol="0">
            <a:spAutoFit/>
          </a:bodyPr>
          <a:lstStyle/>
          <a:p>
            <a:r>
              <a:rPr lang="fr-FR" sz="2400" dirty="0">
                <a:latin typeface="Lucida Sans Unicode" panose="020B0602030504020204" pitchFamily="34" charset="0"/>
                <a:cs typeface="Lucida Sans Unicode" panose="020B0602030504020204" pitchFamily="34" charset="0"/>
              </a:rPr>
              <a:t>Qualité</a:t>
            </a:r>
          </a:p>
        </p:txBody>
      </p:sp>
      <p:sp>
        <p:nvSpPr>
          <p:cNvPr id="49" name="TextBox 48"/>
          <p:cNvSpPr txBox="1"/>
          <p:nvPr/>
        </p:nvSpPr>
        <p:spPr>
          <a:xfrm>
            <a:off x="385463" y="5608844"/>
            <a:ext cx="2284340" cy="461665"/>
          </a:xfrm>
          <a:prstGeom prst="rect">
            <a:avLst/>
          </a:prstGeom>
          <a:noFill/>
        </p:spPr>
        <p:txBody>
          <a:bodyPr wrap="square" rtlCol="0">
            <a:spAutoFit/>
          </a:bodyPr>
          <a:lstStyle/>
          <a:p>
            <a:r>
              <a:rPr lang="fr-FR" sz="2400" dirty="0">
                <a:latin typeface="Lucida Sans Unicode" panose="020B0602030504020204" pitchFamily="34" charset="0"/>
                <a:cs typeface="Lucida Sans Unicode" panose="020B0602030504020204" pitchFamily="34" charset="0"/>
              </a:rPr>
              <a:t>Teste Unitaire</a:t>
            </a:r>
          </a:p>
        </p:txBody>
      </p:sp>
      <p:sp>
        <p:nvSpPr>
          <p:cNvPr id="50" name="TextBox 49"/>
          <p:cNvSpPr txBox="1"/>
          <p:nvPr/>
        </p:nvSpPr>
        <p:spPr>
          <a:xfrm>
            <a:off x="385463" y="4236354"/>
            <a:ext cx="1898877" cy="461665"/>
          </a:xfrm>
          <a:prstGeom prst="rect">
            <a:avLst/>
          </a:prstGeom>
          <a:noFill/>
        </p:spPr>
        <p:txBody>
          <a:bodyPr wrap="square" rtlCol="0">
            <a:spAutoFit/>
          </a:bodyPr>
          <a:lstStyle/>
          <a:p>
            <a:r>
              <a:rPr lang="fr-FR" sz="2400" dirty="0">
                <a:latin typeface="Lucida Sans Unicode" panose="020B0602030504020204" pitchFamily="34" charset="0"/>
                <a:cs typeface="Lucida Sans Unicode" panose="020B0602030504020204" pitchFamily="34" charset="0"/>
              </a:rPr>
              <a:t>Flexibilité</a:t>
            </a:r>
          </a:p>
        </p:txBody>
      </p:sp>
      <p:pic>
        <p:nvPicPr>
          <p:cNvPr id="51" name="Picture 5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5463" y="2575892"/>
            <a:ext cx="2696278" cy="843062"/>
          </a:xfrm>
          <a:prstGeom prst="rect">
            <a:avLst/>
          </a:prstGeom>
        </p:spPr>
      </p:pic>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187382" y="5351286"/>
            <a:ext cx="1357886" cy="1357886"/>
          </a:xfrm>
          <a:prstGeom prst="rect">
            <a:avLst/>
          </a:prstGeom>
        </p:spPr>
      </p:pic>
      <p:pic>
        <p:nvPicPr>
          <p:cNvPr id="53" name="Picture 5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887377" y="3654775"/>
            <a:ext cx="1624821" cy="1624821"/>
          </a:xfrm>
          <a:prstGeom prst="rect">
            <a:avLst/>
          </a:prstGeom>
        </p:spPr>
      </p:pic>
      <p:sp>
        <p:nvSpPr>
          <p:cNvPr id="34" name="Oval 33"/>
          <p:cNvSpPr/>
          <p:nvPr/>
        </p:nvSpPr>
        <p:spPr>
          <a:xfrm>
            <a:off x="11139054" y="5979868"/>
            <a:ext cx="831273" cy="753991"/>
          </a:xfrm>
          <a:prstGeom prst="ellipse">
            <a:avLst/>
          </a:prstGeom>
          <a:ln w="2857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ln w="0"/>
                <a:solidFill>
                  <a:schemeClr val="tx1"/>
                </a:solidFill>
                <a:effectLst>
                  <a:outerShdw blurRad="38100" dist="19050" dir="2700000" algn="tl" rotWithShape="0">
                    <a:schemeClr val="dk1">
                      <a:alpha val="40000"/>
                    </a:schemeClr>
                  </a:outerShdw>
                </a:effectLst>
              </a:rPr>
              <a:t>10</a:t>
            </a:r>
          </a:p>
        </p:txBody>
      </p:sp>
    </p:spTree>
    <p:extLst>
      <p:ext uri="{BB962C8B-B14F-4D97-AF65-F5344CB8AC3E}">
        <p14:creationId xmlns:p14="http://schemas.microsoft.com/office/powerpoint/2010/main" val="756211027"/>
      </p:ext>
    </p:extLst>
  </p:cSld>
  <p:clrMapOvr>
    <a:masterClrMapping/>
  </p:clrMapOvr>
  <mc:AlternateContent xmlns:mc="http://schemas.openxmlformats.org/markup-compatibility/2006" xmlns:p14="http://schemas.microsoft.com/office/powerpoint/2010/main">
    <mc:Choice Requires="p14">
      <p:transition spd="slow" p14:dur="1600">
        <p14:prism dir="r"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35" presetClass="path" presetSubtype="0" accel="50000" decel="50000" fill="hold" grpId="0" nodeType="afterEffect">
                                  <p:stCondLst>
                                    <p:cond delay="0"/>
                                  </p:stCondLst>
                                  <p:childTnLst>
                                    <p:animMotion origin="layout" path="M 3.125E-6 4.44444E-6 L -0.59701 0.01134 " pathEditMode="relative" rAng="0" ptsTypes="AA">
                                      <p:cBhvr>
                                        <p:cTn id="10" dur="2000" fill="hold"/>
                                        <p:tgtEl>
                                          <p:spTgt spid="7"/>
                                        </p:tgtEl>
                                        <p:attrNameLst>
                                          <p:attrName>ppt_x</p:attrName>
                                          <p:attrName>ppt_y</p:attrName>
                                        </p:attrNameLst>
                                      </p:cBhvr>
                                      <p:rCtr x="-29857" y="556"/>
                                    </p:animMotion>
                                  </p:childTnLst>
                                </p:cTn>
                              </p:par>
                              <p:par>
                                <p:cTn id="11" presetID="22" presetClass="entr" presetSubtype="4"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circle(in)">
                                      <p:cBhvr>
                                        <p:cTn id="18" dur="1000"/>
                                        <p:tgtEl>
                                          <p:spTgt spid="8"/>
                                        </p:tgtEl>
                                      </p:cBhvr>
                                    </p:animEffect>
                                  </p:childTnLst>
                                </p:cTn>
                              </p:par>
                              <p:par>
                                <p:cTn id="19" presetID="35" presetClass="path" presetSubtype="0" accel="50000" decel="50000" fill="hold" grpId="0" nodeType="withEffect">
                                  <p:stCondLst>
                                    <p:cond delay="0"/>
                                  </p:stCondLst>
                                  <p:iterate type="lt">
                                    <p:tmPct val="4000"/>
                                  </p:iterate>
                                  <p:childTnLst>
                                    <p:animMotion origin="layout" path="M 1.25E-6 -3.7037E-6 L 0.33919 -0.0074 " pathEditMode="relative" rAng="0" ptsTypes="AA">
                                      <p:cBhvr>
                                        <p:cTn id="20" dur="1300" fill="hold"/>
                                        <p:tgtEl>
                                          <p:spTgt spid="11"/>
                                        </p:tgtEl>
                                        <p:attrNameLst>
                                          <p:attrName>ppt_x</p:attrName>
                                          <p:attrName>ppt_y</p:attrName>
                                        </p:attrNameLst>
                                      </p:cBhvr>
                                      <p:rCtr x="16953" y="-370"/>
                                    </p:animMotion>
                                  </p:childTnLst>
                                </p:cTn>
                              </p:par>
                            </p:childTnLst>
                          </p:cTn>
                        </p:par>
                        <p:par>
                          <p:cTn id="21" fill="hold">
                            <p:stCondLst>
                              <p:cond delay="2028"/>
                            </p:stCondLst>
                            <p:childTnLst>
                              <p:par>
                                <p:cTn id="22" presetID="53" presetClass="entr" presetSubtype="16"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500" fill="hold"/>
                                        <p:tgtEl>
                                          <p:spTgt spid="14"/>
                                        </p:tgtEl>
                                        <p:attrNameLst>
                                          <p:attrName>ppt_w</p:attrName>
                                        </p:attrNameLst>
                                      </p:cBhvr>
                                      <p:tavLst>
                                        <p:tav tm="0">
                                          <p:val>
                                            <p:fltVal val="0"/>
                                          </p:val>
                                        </p:tav>
                                        <p:tav tm="100000">
                                          <p:val>
                                            <p:strVal val="#ppt_w"/>
                                          </p:val>
                                        </p:tav>
                                      </p:tavLst>
                                    </p:anim>
                                    <p:anim calcmode="lin" valueType="num">
                                      <p:cBhvr>
                                        <p:cTn id="25" dur="500" fill="hold"/>
                                        <p:tgtEl>
                                          <p:spTgt spid="14"/>
                                        </p:tgtEl>
                                        <p:attrNameLst>
                                          <p:attrName>ppt_h</p:attrName>
                                        </p:attrNameLst>
                                      </p:cBhvr>
                                      <p:tavLst>
                                        <p:tav tm="0">
                                          <p:val>
                                            <p:fltVal val="0"/>
                                          </p:val>
                                        </p:tav>
                                        <p:tav tm="100000">
                                          <p:val>
                                            <p:strVal val="#ppt_h"/>
                                          </p:val>
                                        </p:tav>
                                      </p:tavLst>
                                    </p:anim>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528"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Effect transition="in" filter="fade">
                                      <p:cBhvr>
                                        <p:cTn id="33" dur="500"/>
                                        <p:tgtEl>
                                          <p:spTgt spid="13"/>
                                        </p:tgtEl>
                                      </p:cBhvr>
                                    </p:animEffect>
                                    <p:anim calcmode="lin" valueType="num">
                                      <p:cBhvr>
                                        <p:cTn id="34" dur="500" fill="hold"/>
                                        <p:tgtEl>
                                          <p:spTgt spid="13"/>
                                        </p:tgtEl>
                                        <p:attrNameLst>
                                          <p:attrName>ppt_x</p:attrName>
                                        </p:attrNameLst>
                                      </p:cBhvr>
                                      <p:tavLst>
                                        <p:tav tm="0">
                                          <p:val>
                                            <p:fltVal val="0.5"/>
                                          </p:val>
                                        </p:tav>
                                        <p:tav tm="100000">
                                          <p:val>
                                            <p:strVal val="#ppt_x"/>
                                          </p:val>
                                        </p:tav>
                                      </p:tavLst>
                                    </p:anim>
                                    <p:anim calcmode="lin" valueType="num">
                                      <p:cBhvr>
                                        <p:cTn id="35" dur="500" fill="hold"/>
                                        <p:tgtEl>
                                          <p:spTgt spid="13"/>
                                        </p:tgtEl>
                                        <p:attrNameLst>
                                          <p:attrName>ppt_y</p:attrName>
                                        </p:attrNameLst>
                                      </p:cBhvr>
                                      <p:tavLst>
                                        <p:tav tm="0">
                                          <p:val>
                                            <p:fltVal val="0.5"/>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31" presetClass="entr" presetSubtype="0" fill="hold" grpId="0" nodeType="clickEffect">
                                  <p:stCondLst>
                                    <p:cond delay="0"/>
                                  </p:stCondLst>
                                  <p:childTnLst>
                                    <p:set>
                                      <p:cBhvr>
                                        <p:cTn id="39" dur="1" fill="hold">
                                          <p:stCondLst>
                                            <p:cond delay="0"/>
                                          </p:stCondLst>
                                        </p:cTn>
                                        <p:tgtEl>
                                          <p:spTgt spid="15">
                                            <p:graphicEl>
                                              <a:dgm id="{940A1EEC-95BC-4D1D-91E0-5169515F0A50}"/>
                                            </p:graphicEl>
                                          </p:spTgt>
                                        </p:tgtEl>
                                        <p:attrNameLst>
                                          <p:attrName>style.visibility</p:attrName>
                                        </p:attrNameLst>
                                      </p:cBhvr>
                                      <p:to>
                                        <p:strVal val="visible"/>
                                      </p:to>
                                    </p:set>
                                    <p:anim calcmode="lin" valueType="num">
                                      <p:cBhvr>
                                        <p:cTn id="40" dur="1000" fill="hold"/>
                                        <p:tgtEl>
                                          <p:spTgt spid="15">
                                            <p:graphicEl>
                                              <a:dgm id="{940A1EEC-95BC-4D1D-91E0-5169515F0A50}"/>
                                            </p:graphicEl>
                                          </p:spTgt>
                                        </p:tgtEl>
                                        <p:attrNameLst>
                                          <p:attrName>ppt_w</p:attrName>
                                        </p:attrNameLst>
                                      </p:cBhvr>
                                      <p:tavLst>
                                        <p:tav tm="0">
                                          <p:val>
                                            <p:fltVal val="0"/>
                                          </p:val>
                                        </p:tav>
                                        <p:tav tm="100000">
                                          <p:val>
                                            <p:strVal val="#ppt_w"/>
                                          </p:val>
                                        </p:tav>
                                      </p:tavLst>
                                    </p:anim>
                                    <p:anim calcmode="lin" valueType="num">
                                      <p:cBhvr>
                                        <p:cTn id="41" dur="1000" fill="hold"/>
                                        <p:tgtEl>
                                          <p:spTgt spid="15">
                                            <p:graphicEl>
                                              <a:dgm id="{940A1EEC-95BC-4D1D-91E0-5169515F0A50}"/>
                                            </p:graphicEl>
                                          </p:spTgt>
                                        </p:tgtEl>
                                        <p:attrNameLst>
                                          <p:attrName>ppt_h</p:attrName>
                                        </p:attrNameLst>
                                      </p:cBhvr>
                                      <p:tavLst>
                                        <p:tav tm="0">
                                          <p:val>
                                            <p:fltVal val="0"/>
                                          </p:val>
                                        </p:tav>
                                        <p:tav tm="100000">
                                          <p:val>
                                            <p:strVal val="#ppt_h"/>
                                          </p:val>
                                        </p:tav>
                                      </p:tavLst>
                                    </p:anim>
                                    <p:anim calcmode="lin" valueType="num">
                                      <p:cBhvr>
                                        <p:cTn id="42" dur="1000" fill="hold"/>
                                        <p:tgtEl>
                                          <p:spTgt spid="15">
                                            <p:graphicEl>
                                              <a:dgm id="{940A1EEC-95BC-4D1D-91E0-5169515F0A50}"/>
                                            </p:graphicEl>
                                          </p:spTgt>
                                        </p:tgtEl>
                                        <p:attrNameLst>
                                          <p:attrName>style.rotation</p:attrName>
                                        </p:attrNameLst>
                                      </p:cBhvr>
                                      <p:tavLst>
                                        <p:tav tm="0">
                                          <p:val>
                                            <p:fltVal val="90"/>
                                          </p:val>
                                        </p:tav>
                                        <p:tav tm="100000">
                                          <p:val>
                                            <p:fltVal val="0"/>
                                          </p:val>
                                        </p:tav>
                                      </p:tavLst>
                                    </p:anim>
                                    <p:animEffect transition="in" filter="fade">
                                      <p:cBhvr>
                                        <p:cTn id="43" dur="1000"/>
                                        <p:tgtEl>
                                          <p:spTgt spid="15">
                                            <p:graphicEl>
                                              <a:dgm id="{940A1EEC-95BC-4D1D-91E0-5169515F0A50}"/>
                                            </p:graphicEl>
                                          </p:spTgt>
                                        </p:tgtEl>
                                      </p:cBhvr>
                                    </p:animEffect>
                                  </p:childTnLst>
                                </p:cTn>
                              </p:par>
                              <p:par>
                                <p:cTn id="44" presetID="31" presetClass="entr" presetSubtype="0" fill="hold" grpId="0" nodeType="withEffect">
                                  <p:stCondLst>
                                    <p:cond delay="0"/>
                                  </p:stCondLst>
                                  <p:childTnLst>
                                    <p:set>
                                      <p:cBhvr>
                                        <p:cTn id="45" dur="1" fill="hold">
                                          <p:stCondLst>
                                            <p:cond delay="0"/>
                                          </p:stCondLst>
                                        </p:cTn>
                                        <p:tgtEl>
                                          <p:spTgt spid="15">
                                            <p:graphicEl>
                                              <a:dgm id="{C9D34C0C-5A2A-4C26-B65D-FA535A448DA2}"/>
                                            </p:graphicEl>
                                          </p:spTgt>
                                        </p:tgtEl>
                                        <p:attrNameLst>
                                          <p:attrName>style.visibility</p:attrName>
                                        </p:attrNameLst>
                                      </p:cBhvr>
                                      <p:to>
                                        <p:strVal val="visible"/>
                                      </p:to>
                                    </p:set>
                                    <p:anim calcmode="lin" valueType="num">
                                      <p:cBhvr>
                                        <p:cTn id="46" dur="1000" fill="hold"/>
                                        <p:tgtEl>
                                          <p:spTgt spid="15">
                                            <p:graphicEl>
                                              <a:dgm id="{C9D34C0C-5A2A-4C26-B65D-FA535A448DA2}"/>
                                            </p:graphicEl>
                                          </p:spTgt>
                                        </p:tgtEl>
                                        <p:attrNameLst>
                                          <p:attrName>ppt_w</p:attrName>
                                        </p:attrNameLst>
                                      </p:cBhvr>
                                      <p:tavLst>
                                        <p:tav tm="0">
                                          <p:val>
                                            <p:fltVal val="0"/>
                                          </p:val>
                                        </p:tav>
                                        <p:tav tm="100000">
                                          <p:val>
                                            <p:strVal val="#ppt_w"/>
                                          </p:val>
                                        </p:tav>
                                      </p:tavLst>
                                    </p:anim>
                                    <p:anim calcmode="lin" valueType="num">
                                      <p:cBhvr>
                                        <p:cTn id="47" dur="1000" fill="hold"/>
                                        <p:tgtEl>
                                          <p:spTgt spid="15">
                                            <p:graphicEl>
                                              <a:dgm id="{C9D34C0C-5A2A-4C26-B65D-FA535A448DA2}"/>
                                            </p:graphicEl>
                                          </p:spTgt>
                                        </p:tgtEl>
                                        <p:attrNameLst>
                                          <p:attrName>ppt_h</p:attrName>
                                        </p:attrNameLst>
                                      </p:cBhvr>
                                      <p:tavLst>
                                        <p:tav tm="0">
                                          <p:val>
                                            <p:fltVal val="0"/>
                                          </p:val>
                                        </p:tav>
                                        <p:tav tm="100000">
                                          <p:val>
                                            <p:strVal val="#ppt_h"/>
                                          </p:val>
                                        </p:tav>
                                      </p:tavLst>
                                    </p:anim>
                                    <p:anim calcmode="lin" valueType="num">
                                      <p:cBhvr>
                                        <p:cTn id="48" dur="1000" fill="hold"/>
                                        <p:tgtEl>
                                          <p:spTgt spid="15">
                                            <p:graphicEl>
                                              <a:dgm id="{C9D34C0C-5A2A-4C26-B65D-FA535A448DA2}"/>
                                            </p:graphicEl>
                                          </p:spTgt>
                                        </p:tgtEl>
                                        <p:attrNameLst>
                                          <p:attrName>style.rotation</p:attrName>
                                        </p:attrNameLst>
                                      </p:cBhvr>
                                      <p:tavLst>
                                        <p:tav tm="0">
                                          <p:val>
                                            <p:fltVal val="90"/>
                                          </p:val>
                                        </p:tav>
                                        <p:tav tm="100000">
                                          <p:val>
                                            <p:fltVal val="0"/>
                                          </p:val>
                                        </p:tav>
                                      </p:tavLst>
                                    </p:anim>
                                    <p:animEffect transition="in" filter="fade">
                                      <p:cBhvr>
                                        <p:cTn id="49" dur="1000"/>
                                        <p:tgtEl>
                                          <p:spTgt spid="15">
                                            <p:graphicEl>
                                              <a:dgm id="{C9D34C0C-5A2A-4C26-B65D-FA535A448DA2}"/>
                                            </p:graphicEl>
                                          </p:spTgt>
                                        </p:tgtEl>
                                      </p:cBhvr>
                                    </p:animEffect>
                                  </p:childTnLst>
                                </p:cTn>
                              </p:par>
                              <p:par>
                                <p:cTn id="50" presetID="31" presetClass="entr" presetSubtype="0" fill="hold" grpId="0" nodeType="withEffect">
                                  <p:stCondLst>
                                    <p:cond delay="0"/>
                                  </p:stCondLst>
                                  <p:childTnLst>
                                    <p:set>
                                      <p:cBhvr>
                                        <p:cTn id="51" dur="1" fill="hold">
                                          <p:stCondLst>
                                            <p:cond delay="0"/>
                                          </p:stCondLst>
                                        </p:cTn>
                                        <p:tgtEl>
                                          <p:spTgt spid="15">
                                            <p:graphicEl>
                                              <a:dgm id="{11E7873B-11AF-45AA-90EC-0581D527A916}"/>
                                            </p:graphicEl>
                                          </p:spTgt>
                                        </p:tgtEl>
                                        <p:attrNameLst>
                                          <p:attrName>style.visibility</p:attrName>
                                        </p:attrNameLst>
                                      </p:cBhvr>
                                      <p:to>
                                        <p:strVal val="visible"/>
                                      </p:to>
                                    </p:set>
                                    <p:anim calcmode="lin" valueType="num">
                                      <p:cBhvr>
                                        <p:cTn id="52" dur="1000" fill="hold"/>
                                        <p:tgtEl>
                                          <p:spTgt spid="15">
                                            <p:graphicEl>
                                              <a:dgm id="{11E7873B-11AF-45AA-90EC-0581D527A916}"/>
                                            </p:graphicEl>
                                          </p:spTgt>
                                        </p:tgtEl>
                                        <p:attrNameLst>
                                          <p:attrName>ppt_w</p:attrName>
                                        </p:attrNameLst>
                                      </p:cBhvr>
                                      <p:tavLst>
                                        <p:tav tm="0">
                                          <p:val>
                                            <p:fltVal val="0"/>
                                          </p:val>
                                        </p:tav>
                                        <p:tav tm="100000">
                                          <p:val>
                                            <p:strVal val="#ppt_w"/>
                                          </p:val>
                                        </p:tav>
                                      </p:tavLst>
                                    </p:anim>
                                    <p:anim calcmode="lin" valueType="num">
                                      <p:cBhvr>
                                        <p:cTn id="53" dur="1000" fill="hold"/>
                                        <p:tgtEl>
                                          <p:spTgt spid="15">
                                            <p:graphicEl>
                                              <a:dgm id="{11E7873B-11AF-45AA-90EC-0581D527A916}"/>
                                            </p:graphicEl>
                                          </p:spTgt>
                                        </p:tgtEl>
                                        <p:attrNameLst>
                                          <p:attrName>ppt_h</p:attrName>
                                        </p:attrNameLst>
                                      </p:cBhvr>
                                      <p:tavLst>
                                        <p:tav tm="0">
                                          <p:val>
                                            <p:fltVal val="0"/>
                                          </p:val>
                                        </p:tav>
                                        <p:tav tm="100000">
                                          <p:val>
                                            <p:strVal val="#ppt_h"/>
                                          </p:val>
                                        </p:tav>
                                      </p:tavLst>
                                    </p:anim>
                                    <p:anim calcmode="lin" valueType="num">
                                      <p:cBhvr>
                                        <p:cTn id="54" dur="1000" fill="hold"/>
                                        <p:tgtEl>
                                          <p:spTgt spid="15">
                                            <p:graphicEl>
                                              <a:dgm id="{11E7873B-11AF-45AA-90EC-0581D527A916}"/>
                                            </p:graphicEl>
                                          </p:spTgt>
                                        </p:tgtEl>
                                        <p:attrNameLst>
                                          <p:attrName>style.rotation</p:attrName>
                                        </p:attrNameLst>
                                      </p:cBhvr>
                                      <p:tavLst>
                                        <p:tav tm="0">
                                          <p:val>
                                            <p:fltVal val="90"/>
                                          </p:val>
                                        </p:tav>
                                        <p:tav tm="100000">
                                          <p:val>
                                            <p:fltVal val="0"/>
                                          </p:val>
                                        </p:tav>
                                      </p:tavLst>
                                    </p:anim>
                                    <p:animEffect transition="in" filter="fade">
                                      <p:cBhvr>
                                        <p:cTn id="55" dur="1000"/>
                                        <p:tgtEl>
                                          <p:spTgt spid="15">
                                            <p:graphicEl>
                                              <a:dgm id="{11E7873B-11AF-45AA-90EC-0581D527A916}"/>
                                            </p:graphicEl>
                                          </p:spTgt>
                                        </p:tgtEl>
                                      </p:cBhvr>
                                    </p:animEffect>
                                  </p:childTnLst>
                                </p:cTn>
                              </p:par>
                              <p:par>
                                <p:cTn id="56" presetID="31" presetClass="entr" presetSubtype="0" fill="hold" grpId="0" nodeType="withEffect">
                                  <p:stCondLst>
                                    <p:cond delay="0"/>
                                  </p:stCondLst>
                                  <p:childTnLst>
                                    <p:set>
                                      <p:cBhvr>
                                        <p:cTn id="57" dur="1" fill="hold">
                                          <p:stCondLst>
                                            <p:cond delay="0"/>
                                          </p:stCondLst>
                                        </p:cTn>
                                        <p:tgtEl>
                                          <p:spTgt spid="15">
                                            <p:graphicEl>
                                              <a:dgm id="{C4527D97-BC01-4AE6-A849-F61FC5055569}"/>
                                            </p:graphicEl>
                                          </p:spTgt>
                                        </p:tgtEl>
                                        <p:attrNameLst>
                                          <p:attrName>style.visibility</p:attrName>
                                        </p:attrNameLst>
                                      </p:cBhvr>
                                      <p:to>
                                        <p:strVal val="visible"/>
                                      </p:to>
                                    </p:set>
                                    <p:anim calcmode="lin" valueType="num">
                                      <p:cBhvr>
                                        <p:cTn id="58" dur="1000" fill="hold"/>
                                        <p:tgtEl>
                                          <p:spTgt spid="15">
                                            <p:graphicEl>
                                              <a:dgm id="{C4527D97-BC01-4AE6-A849-F61FC5055569}"/>
                                            </p:graphicEl>
                                          </p:spTgt>
                                        </p:tgtEl>
                                        <p:attrNameLst>
                                          <p:attrName>ppt_w</p:attrName>
                                        </p:attrNameLst>
                                      </p:cBhvr>
                                      <p:tavLst>
                                        <p:tav tm="0">
                                          <p:val>
                                            <p:fltVal val="0"/>
                                          </p:val>
                                        </p:tav>
                                        <p:tav tm="100000">
                                          <p:val>
                                            <p:strVal val="#ppt_w"/>
                                          </p:val>
                                        </p:tav>
                                      </p:tavLst>
                                    </p:anim>
                                    <p:anim calcmode="lin" valueType="num">
                                      <p:cBhvr>
                                        <p:cTn id="59" dur="1000" fill="hold"/>
                                        <p:tgtEl>
                                          <p:spTgt spid="15">
                                            <p:graphicEl>
                                              <a:dgm id="{C4527D97-BC01-4AE6-A849-F61FC5055569}"/>
                                            </p:graphicEl>
                                          </p:spTgt>
                                        </p:tgtEl>
                                        <p:attrNameLst>
                                          <p:attrName>ppt_h</p:attrName>
                                        </p:attrNameLst>
                                      </p:cBhvr>
                                      <p:tavLst>
                                        <p:tav tm="0">
                                          <p:val>
                                            <p:fltVal val="0"/>
                                          </p:val>
                                        </p:tav>
                                        <p:tav tm="100000">
                                          <p:val>
                                            <p:strVal val="#ppt_h"/>
                                          </p:val>
                                        </p:tav>
                                      </p:tavLst>
                                    </p:anim>
                                    <p:anim calcmode="lin" valueType="num">
                                      <p:cBhvr>
                                        <p:cTn id="60" dur="1000" fill="hold"/>
                                        <p:tgtEl>
                                          <p:spTgt spid="15">
                                            <p:graphicEl>
                                              <a:dgm id="{C4527D97-BC01-4AE6-A849-F61FC5055569}"/>
                                            </p:graphicEl>
                                          </p:spTgt>
                                        </p:tgtEl>
                                        <p:attrNameLst>
                                          <p:attrName>style.rotation</p:attrName>
                                        </p:attrNameLst>
                                      </p:cBhvr>
                                      <p:tavLst>
                                        <p:tav tm="0">
                                          <p:val>
                                            <p:fltVal val="90"/>
                                          </p:val>
                                        </p:tav>
                                        <p:tav tm="100000">
                                          <p:val>
                                            <p:fltVal val="0"/>
                                          </p:val>
                                        </p:tav>
                                      </p:tavLst>
                                    </p:anim>
                                    <p:animEffect transition="in" filter="fade">
                                      <p:cBhvr>
                                        <p:cTn id="61" dur="1000"/>
                                        <p:tgtEl>
                                          <p:spTgt spid="15">
                                            <p:graphicEl>
                                              <a:dgm id="{C4527D97-BC01-4AE6-A849-F61FC5055569}"/>
                                            </p:graphicEl>
                                          </p:spTgt>
                                        </p:tgtEl>
                                      </p:cBhvr>
                                    </p:animEffect>
                                  </p:childTnLst>
                                </p:cTn>
                              </p:par>
                              <p:par>
                                <p:cTn id="62" presetID="31" presetClass="entr" presetSubtype="0" fill="hold" grpId="0" nodeType="withEffect">
                                  <p:stCondLst>
                                    <p:cond delay="0"/>
                                  </p:stCondLst>
                                  <p:childTnLst>
                                    <p:set>
                                      <p:cBhvr>
                                        <p:cTn id="63" dur="1" fill="hold">
                                          <p:stCondLst>
                                            <p:cond delay="0"/>
                                          </p:stCondLst>
                                        </p:cTn>
                                        <p:tgtEl>
                                          <p:spTgt spid="15">
                                            <p:graphicEl>
                                              <a:dgm id="{B91BE6DB-61A0-42AB-AB39-A6842B904DC5}"/>
                                            </p:graphicEl>
                                          </p:spTgt>
                                        </p:tgtEl>
                                        <p:attrNameLst>
                                          <p:attrName>style.visibility</p:attrName>
                                        </p:attrNameLst>
                                      </p:cBhvr>
                                      <p:to>
                                        <p:strVal val="visible"/>
                                      </p:to>
                                    </p:set>
                                    <p:anim calcmode="lin" valueType="num">
                                      <p:cBhvr>
                                        <p:cTn id="64" dur="1000" fill="hold"/>
                                        <p:tgtEl>
                                          <p:spTgt spid="15">
                                            <p:graphicEl>
                                              <a:dgm id="{B91BE6DB-61A0-42AB-AB39-A6842B904DC5}"/>
                                            </p:graphicEl>
                                          </p:spTgt>
                                        </p:tgtEl>
                                        <p:attrNameLst>
                                          <p:attrName>ppt_w</p:attrName>
                                        </p:attrNameLst>
                                      </p:cBhvr>
                                      <p:tavLst>
                                        <p:tav tm="0">
                                          <p:val>
                                            <p:fltVal val="0"/>
                                          </p:val>
                                        </p:tav>
                                        <p:tav tm="100000">
                                          <p:val>
                                            <p:strVal val="#ppt_w"/>
                                          </p:val>
                                        </p:tav>
                                      </p:tavLst>
                                    </p:anim>
                                    <p:anim calcmode="lin" valueType="num">
                                      <p:cBhvr>
                                        <p:cTn id="65" dur="1000" fill="hold"/>
                                        <p:tgtEl>
                                          <p:spTgt spid="15">
                                            <p:graphicEl>
                                              <a:dgm id="{B91BE6DB-61A0-42AB-AB39-A6842B904DC5}"/>
                                            </p:graphicEl>
                                          </p:spTgt>
                                        </p:tgtEl>
                                        <p:attrNameLst>
                                          <p:attrName>ppt_h</p:attrName>
                                        </p:attrNameLst>
                                      </p:cBhvr>
                                      <p:tavLst>
                                        <p:tav tm="0">
                                          <p:val>
                                            <p:fltVal val="0"/>
                                          </p:val>
                                        </p:tav>
                                        <p:tav tm="100000">
                                          <p:val>
                                            <p:strVal val="#ppt_h"/>
                                          </p:val>
                                        </p:tav>
                                      </p:tavLst>
                                    </p:anim>
                                    <p:anim calcmode="lin" valueType="num">
                                      <p:cBhvr>
                                        <p:cTn id="66" dur="1000" fill="hold"/>
                                        <p:tgtEl>
                                          <p:spTgt spid="15">
                                            <p:graphicEl>
                                              <a:dgm id="{B91BE6DB-61A0-42AB-AB39-A6842B904DC5}"/>
                                            </p:graphicEl>
                                          </p:spTgt>
                                        </p:tgtEl>
                                        <p:attrNameLst>
                                          <p:attrName>style.rotation</p:attrName>
                                        </p:attrNameLst>
                                      </p:cBhvr>
                                      <p:tavLst>
                                        <p:tav tm="0">
                                          <p:val>
                                            <p:fltVal val="90"/>
                                          </p:val>
                                        </p:tav>
                                        <p:tav tm="100000">
                                          <p:val>
                                            <p:fltVal val="0"/>
                                          </p:val>
                                        </p:tav>
                                      </p:tavLst>
                                    </p:anim>
                                    <p:animEffect transition="in" filter="fade">
                                      <p:cBhvr>
                                        <p:cTn id="67" dur="1000"/>
                                        <p:tgtEl>
                                          <p:spTgt spid="15">
                                            <p:graphicEl>
                                              <a:dgm id="{B91BE6DB-61A0-42AB-AB39-A6842B904DC5}"/>
                                            </p:graphicEl>
                                          </p:spTgt>
                                        </p:tgtEl>
                                      </p:cBhvr>
                                    </p:animEffect>
                                  </p:childTnLst>
                                </p:cTn>
                              </p:par>
                              <p:par>
                                <p:cTn id="68" presetID="31" presetClass="entr" presetSubtype="0" fill="hold" grpId="0" nodeType="withEffect">
                                  <p:stCondLst>
                                    <p:cond delay="0"/>
                                  </p:stCondLst>
                                  <p:childTnLst>
                                    <p:set>
                                      <p:cBhvr>
                                        <p:cTn id="69" dur="1" fill="hold">
                                          <p:stCondLst>
                                            <p:cond delay="0"/>
                                          </p:stCondLst>
                                        </p:cTn>
                                        <p:tgtEl>
                                          <p:spTgt spid="15">
                                            <p:graphicEl>
                                              <a:dgm id="{BE4200A3-E4F6-4333-8F5D-E0E8CBD1585C}"/>
                                            </p:graphicEl>
                                          </p:spTgt>
                                        </p:tgtEl>
                                        <p:attrNameLst>
                                          <p:attrName>style.visibility</p:attrName>
                                        </p:attrNameLst>
                                      </p:cBhvr>
                                      <p:to>
                                        <p:strVal val="visible"/>
                                      </p:to>
                                    </p:set>
                                    <p:anim calcmode="lin" valueType="num">
                                      <p:cBhvr>
                                        <p:cTn id="70" dur="1000" fill="hold"/>
                                        <p:tgtEl>
                                          <p:spTgt spid="15">
                                            <p:graphicEl>
                                              <a:dgm id="{BE4200A3-E4F6-4333-8F5D-E0E8CBD1585C}"/>
                                            </p:graphicEl>
                                          </p:spTgt>
                                        </p:tgtEl>
                                        <p:attrNameLst>
                                          <p:attrName>ppt_w</p:attrName>
                                        </p:attrNameLst>
                                      </p:cBhvr>
                                      <p:tavLst>
                                        <p:tav tm="0">
                                          <p:val>
                                            <p:fltVal val="0"/>
                                          </p:val>
                                        </p:tav>
                                        <p:tav tm="100000">
                                          <p:val>
                                            <p:strVal val="#ppt_w"/>
                                          </p:val>
                                        </p:tav>
                                      </p:tavLst>
                                    </p:anim>
                                    <p:anim calcmode="lin" valueType="num">
                                      <p:cBhvr>
                                        <p:cTn id="71" dur="1000" fill="hold"/>
                                        <p:tgtEl>
                                          <p:spTgt spid="15">
                                            <p:graphicEl>
                                              <a:dgm id="{BE4200A3-E4F6-4333-8F5D-E0E8CBD1585C}"/>
                                            </p:graphicEl>
                                          </p:spTgt>
                                        </p:tgtEl>
                                        <p:attrNameLst>
                                          <p:attrName>ppt_h</p:attrName>
                                        </p:attrNameLst>
                                      </p:cBhvr>
                                      <p:tavLst>
                                        <p:tav tm="0">
                                          <p:val>
                                            <p:fltVal val="0"/>
                                          </p:val>
                                        </p:tav>
                                        <p:tav tm="100000">
                                          <p:val>
                                            <p:strVal val="#ppt_h"/>
                                          </p:val>
                                        </p:tav>
                                      </p:tavLst>
                                    </p:anim>
                                    <p:anim calcmode="lin" valueType="num">
                                      <p:cBhvr>
                                        <p:cTn id="72" dur="1000" fill="hold"/>
                                        <p:tgtEl>
                                          <p:spTgt spid="15">
                                            <p:graphicEl>
                                              <a:dgm id="{BE4200A3-E4F6-4333-8F5D-E0E8CBD1585C}"/>
                                            </p:graphicEl>
                                          </p:spTgt>
                                        </p:tgtEl>
                                        <p:attrNameLst>
                                          <p:attrName>style.rotation</p:attrName>
                                        </p:attrNameLst>
                                      </p:cBhvr>
                                      <p:tavLst>
                                        <p:tav tm="0">
                                          <p:val>
                                            <p:fltVal val="90"/>
                                          </p:val>
                                        </p:tav>
                                        <p:tav tm="100000">
                                          <p:val>
                                            <p:fltVal val="0"/>
                                          </p:val>
                                        </p:tav>
                                      </p:tavLst>
                                    </p:anim>
                                    <p:animEffect transition="in" filter="fade">
                                      <p:cBhvr>
                                        <p:cTn id="73" dur="1000"/>
                                        <p:tgtEl>
                                          <p:spTgt spid="15">
                                            <p:graphicEl>
                                              <a:dgm id="{BE4200A3-E4F6-4333-8F5D-E0E8CBD1585C}"/>
                                            </p:graphicEl>
                                          </p:spTgt>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2" fill="hold" nodeType="clickEffect">
                                  <p:stCondLst>
                                    <p:cond delay="0"/>
                                  </p:stCondLst>
                                  <p:childTnLst>
                                    <p:set>
                                      <p:cBhvr>
                                        <p:cTn id="77" dur="1" fill="hold">
                                          <p:stCondLst>
                                            <p:cond delay="0"/>
                                          </p:stCondLst>
                                        </p:cTn>
                                        <p:tgtEl>
                                          <p:spTgt spid="12"/>
                                        </p:tgtEl>
                                        <p:attrNameLst>
                                          <p:attrName>style.visibility</p:attrName>
                                        </p:attrNameLst>
                                      </p:cBhvr>
                                      <p:to>
                                        <p:strVal val="visible"/>
                                      </p:to>
                                    </p:set>
                                    <p:animEffect transition="in" filter="wipe(right)">
                                      <p:cBhvr>
                                        <p:cTn id="78" dur="500"/>
                                        <p:tgtEl>
                                          <p:spTgt spid="12"/>
                                        </p:tgtEl>
                                      </p:cBhvr>
                                    </p:animEffect>
                                  </p:childTnLst>
                                </p:cTn>
                              </p:par>
                              <p:par>
                                <p:cTn id="79" presetID="63" presetClass="path" presetSubtype="0" accel="50000" decel="50000" fill="hold" nodeType="withEffect">
                                  <p:stCondLst>
                                    <p:cond delay="0"/>
                                  </p:stCondLst>
                                  <p:childTnLst>
                                    <p:animMotion origin="layout" path="M 4.79167E-6 -3.7037E-7 L 0.15612 -0.00116 " pathEditMode="relative" rAng="0" ptsTypes="AA">
                                      <p:cBhvr>
                                        <p:cTn id="80" dur="2000" fill="hold"/>
                                        <p:tgtEl>
                                          <p:spTgt spid="12"/>
                                        </p:tgtEl>
                                        <p:attrNameLst>
                                          <p:attrName>ppt_x</p:attrName>
                                          <p:attrName>ppt_y</p:attrName>
                                        </p:attrNameLst>
                                      </p:cBhvr>
                                      <p:rCtr x="7799" y="-69"/>
                                    </p:animMotion>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iterate type="wd">
                                    <p:tmPct val="10000"/>
                                  </p:iterate>
                                  <p:childTnLst>
                                    <p:set>
                                      <p:cBhvr>
                                        <p:cTn id="84" dur="1" fill="hold">
                                          <p:stCondLst>
                                            <p:cond delay="0"/>
                                          </p:stCondLst>
                                        </p:cTn>
                                        <p:tgtEl>
                                          <p:spTgt spid="16">
                                            <p:bg/>
                                          </p:spTgt>
                                        </p:tgtEl>
                                        <p:attrNameLst>
                                          <p:attrName>style.visibility</p:attrName>
                                        </p:attrNameLst>
                                      </p:cBhvr>
                                      <p:to>
                                        <p:strVal val="visible"/>
                                      </p:to>
                                    </p:set>
                                    <p:animEffect transition="in" filter="fade">
                                      <p:cBhvr>
                                        <p:cTn id="85" dur="1000"/>
                                        <p:tgtEl>
                                          <p:spTgt spid="16">
                                            <p:bg/>
                                          </p:spTgt>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iterate type="wd">
                                    <p:tmPct val="10000"/>
                                  </p:iterate>
                                  <p:childTnLst>
                                    <p:set>
                                      <p:cBhvr>
                                        <p:cTn id="89" dur="1" fill="hold">
                                          <p:stCondLst>
                                            <p:cond delay="0"/>
                                          </p:stCondLst>
                                        </p:cTn>
                                        <p:tgtEl>
                                          <p:spTgt spid="16">
                                            <p:txEl>
                                              <p:pRg st="0" end="0"/>
                                            </p:txEl>
                                          </p:spTgt>
                                        </p:tgtEl>
                                        <p:attrNameLst>
                                          <p:attrName>style.visibility</p:attrName>
                                        </p:attrNameLst>
                                      </p:cBhvr>
                                      <p:to>
                                        <p:strVal val="visible"/>
                                      </p:to>
                                    </p:set>
                                    <p:animEffect transition="in" filter="fade">
                                      <p:cBhvr>
                                        <p:cTn id="90" dur="1000"/>
                                        <p:tgtEl>
                                          <p:spTgt spid="16">
                                            <p:txEl>
                                              <p:pRg st="0" end="0"/>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iterate type="wd">
                                    <p:tmPct val="10000"/>
                                  </p:iterate>
                                  <p:childTnLst>
                                    <p:set>
                                      <p:cBhvr>
                                        <p:cTn id="94" dur="1" fill="hold">
                                          <p:stCondLst>
                                            <p:cond delay="0"/>
                                          </p:stCondLst>
                                        </p:cTn>
                                        <p:tgtEl>
                                          <p:spTgt spid="16">
                                            <p:txEl>
                                              <p:pRg st="1" end="1"/>
                                            </p:txEl>
                                          </p:spTgt>
                                        </p:tgtEl>
                                        <p:attrNameLst>
                                          <p:attrName>style.visibility</p:attrName>
                                        </p:attrNameLst>
                                      </p:cBhvr>
                                      <p:to>
                                        <p:strVal val="visible"/>
                                      </p:to>
                                    </p:set>
                                    <p:animEffect transition="in" filter="fade">
                                      <p:cBhvr>
                                        <p:cTn id="95" dur="1000"/>
                                        <p:tgtEl>
                                          <p:spTgt spid="16">
                                            <p:txEl>
                                              <p:pRg st="1" end="1"/>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iterate type="wd">
                                    <p:tmPct val="10000"/>
                                  </p:iterate>
                                  <p:childTnLst>
                                    <p:set>
                                      <p:cBhvr>
                                        <p:cTn id="99" dur="1" fill="hold">
                                          <p:stCondLst>
                                            <p:cond delay="0"/>
                                          </p:stCondLst>
                                        </p:cTn>
                                        <p:tgtEl>
                                          <p:spTgt spid="16">
                                            <p:txEl>
                                              <p:pRg st="2" end="2"/>
                                            </p:txEl>
                                          </p:spTgt>
                                        </p:tgtEl>
                                        <p:attrNameLst>
                                          <p:attrName>style.visibility</p:attrName>
                                        </p:attrNameLst>
                                      </p:cBhvr>
                                      <p:to>
                                        <p:strVal val="visible"/>
                                      </p:to>
                                    </p:set>
                                    <p:animEffect transition="in" filter="fade">
                                      <p:cBhvr>
                                        <p:cTn id="100" dur="1000"/>
                                        <p:tgtEl>
                                          <p:spTgt spid="16">
                                            <p:txEl>
                                              <p:pRg st="2" end="2"/>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3" presetClass="emph" presetSubtype="2" fill="hold" grpId="2" nodeType="clickEffect">
                                  <p:stCondLst>
                                    <p:cond delay="0"/>
                                  </p:stCondLst>
                                  <p:iterate type="wd">
                                    <p:tmPct val="0"/>
                                  </p:iterate>
                                  <p:childTnLst>
                                    <p:animClr clrSpc="rgb" dir="cw">
                                      <p:cBhvr override="childStyle">
                                        <p:cTn id="104" dur="1000" fill="hold"/>
                                        <p:tgtEl>
                                          <p:spTgt spid="16">
                                            <p:txEl>
                                              <p:pRg st="1" end="1"/>
                                            </p:txEl>
                                          </p:spTgt>
                                        </p:tgtEl>
                                        <p:attrNameLst>
                                          <p:attrName>style.color</p:attrName>
                                        </p:attrNameLst>
                                      </p:cBhvr>
                                      <p:to>
                                        <a:srgbClr val="2F5496"/>
                                      </p:to>
                                    </p:animClr>
                                  </p:childTnLst>
                                </p:cTn>
                              </p:par>
                            </p:childTnLst>
                          </p:cTn>
                        </p:par>
                      </p:childTnLst>
                    </p:cTn>
                  </p:par>
                  <p:par>
                    <p:cTn id="105" fill="hold">
                      <p:stCondLst>
                        <p:cond delay="indefinite"/>
                      </p:stCondLst>
                      <p:childTnLst>
                        <p:par>
                          <p:cTn id="106" fill="hold">
                            <p:stCondLst>
                              <p:cond delay="0"/>
                            </p:stCondLst>
                            <p:childTnLst>
                              <p:par>
                                <p:cTn id="107" presetID="10" presetClass="exit" presetSubtype="0" fill="hold" grpId="1" nodeType="clickEffect">
                                  <p:stCondLst>
                                    <p:cond delay="0"/>
                                  </p:stCondLst>
                                  <p:iterate type="wd">
                                    <p:tmPct val="0"/>
                                  </p:iterate>
                                  <p:childTnLst>
                                    <p:animEffect transition="out" filter="fade">
                                      <p:cBhvr>
                                        <p:cTn id="108" dur="250"/>
                                        <p:tgtEl>
                                          <p:spTgt spid="16">
                                            <p:txEl>
                                              <p:pRg st="2" end="2"/>
                                            </p:txEl>
                                          </p:spTgt>
                                        </p:tgtEl>
                                      </p:cBhvr>
                                    </p:animEffect>
                                    <p:set>
                                      <p:cBhvr>
                                        <p:cTn id="109" dur="1" fill="hold">
                                          <p:stCondLst>
                                            <p:cond delay="249"/>
                                          </p:stCondLst>
                                        </p:cTn>
                                        <p:tgtEl>
                                          <p:spTgt spid="16">
                                            <p:txEl>
                                              <p:pRg st="2" end="2"/>
                                            </p:txEl>
                                          </p:spTgt>
                                        </p:tgtEl>
                                        <p:attrNameLst>
                                          <p:attrName>style.visibility</p:attrName>
                                        </p:attrNameLst>
                                      </p:cBhvr>
                                      <p:to>
                                        <p:strVal val="hidden"/>
                                      </p:to>
                                    </p:set>
                                  </p:childTnLst>
                                </p:cTn>
                              </p:par>
                            </p:childTnLst>
                          </p:cTn>
                        </p:par>
                        <p:par>
                          <p:cTn id="110" fill="hold">
                            <p:stCondLst>
                              <p:cond delay="250"/>
                            </p:stCondLst>
                            <p:childTnLst>
                              <p:par>
                                <p:cTn id="111" presetID="10" presetClass="exit" presetSubtype="0" fill="hold" grpId="1" nodeType="afterEffect">
                                  <p:stCondLst>
                                    <p:cond delay="0"/>
                                  </p:stCondLst>
                                  <p:iterate type="wd">
                                    <p:tmPct val="0"/>
                                  </p:iterate>
                                  <p:childTnLst>
                                    <p:animEffect transition="out" filter="fade">
                                      <p:cBhvr>
                                        <p:cTn id="112" dur="250"/>
                                        <p:tgtEl>
                                          <p:spTgt spid="16">
                                            <p:txEl>
                                              <p:pRg st="1" end="1"/>
                                            </p:txEl>
                                          </p:spTgt>
                                        </p:tgtEl>
                                      </p:cBhvr>
                                    </p:animEffect>
                                    <p:set>
                                      <p:cBhvr>
                                        <p:cTn id="113" dur="1" fill="hold">
                                          <p:stCondLst>
                                            <p:cond delay="249"/>
                                          </p:stCondLst>
                                        </p:cTn>
                                        <p:tgtEl>
                                          <p:spTgt spid="16">
                                            <p:txEl>
                                              <p:pRg st="1" end="1"/>
                                            </p:txEl>
                                          </p:spTgt>
                                        </p:tgtEl>
                                        <p:attrNameLst>
                                          <p:attrName>style.visibility</p:attrName>
                                        </p:attrNameLst>
                                      </p:cBhvr>
                                      <p:to>
                                        <p:strVal val="hidden"/>
                                      </p:to>
                                    </p:set>
                                  </p:childTnLst>
                                </p:cTn>
                              </p:par>
                            </p:childTnLst>
                          </p:cTn>
                        </p:par>
                        <p:par>
                          <p:cTn id="114" fill="hold">
                            <p:stCondLst>
                              <p:cond delay="500"/>
                            </p:stCondLst>
                            <p:childTnLst>
                              <p:par>
                                <p:cTn id="115" presetID="10" presetClass="exit" presetSubtype="0" fill="hold" grpId="1" nodeType="afterEffect">
                                  <p:stCondLst>
                                    <p:cond delay="0"/>
                                  </p:stCondLst>
                                  <p:iterate type="wd">
                                    <p:tmPct val="0"/>
                                  </p:iterate>
                                  <p:childTnLst>
                                    <p:animEffect transition="out" filter="fade">
                                      <p:cBhvr>
                                        <p:cTn id="116" dur="250"/>
                                        <p:tgtEl>
                                          <p:spTgt spid="16">
                                            <p:txEl>
                                              <p:pRg st="0" end="0"/>
                                            </p:txEl>
                                          </p:spTgt>
                                        </p:tgtEl>
                                      </p:cBhvr>
                                    </p:animEffect>
                                    <p:set>
                                      <p:cBhvr>
                                        <p:cTn id="117" dur="1" fill="hold">
                                          <p:stCondLst>
                                            <p:cond delay="249"/>
                                          </p:stCondLst>
                                        </p:cTn>
                                        <p:tgtEl>
                                          <p:spTgt spid="16">
                                            <p:txEl>
                                              <p:pRg st="0" end="0"/>
                                            </p:txEl>
                                          </p:spTgt>
                                        </p:tgtEl>
                                        <p:attrNameLst>
                                          <p:attrName>style.visibility</p:attrName>
                                        </p:attrNameLst>
                                      </p:cBhvr>
                                      <p:to>
                                        <p:strVal val="hidden"/>
                                      </p:to>
                                    </p:set>
                                  </p:childTnLst>
                                </p:cTn>
                              </p:par>
                            </p:childTnLst>
                          </p:cTn>
                        </p:par>
                        <p:par>
                          <p:cTn id="118" fill="hold">
                            <p:stCondLst>
                              <p:cond delay="750"/>
                            </p:stCondLst>
                            <p:childTnLst>
                              <p:par>
                                <p:cTn id="119" presetID="10" presetClass="exit" presetSubtype="0" fill="hold" grpId="1" nodeType="afterEffect">
                                  <p:stCondLst>
                                    <p:cond delay="0"/>
                                  </p:stCondLst>
                                  <p:childTnLst>
                                    <p:animEffect transition="out" filter="fade">
                                      <p:cBhvr>
                                        <p:cTn id="120" dur="250"/>
                                        <p:tgtEl>
                                          <p:spTgt spid="16">
                                            <p:bg/>
                                          </p:spTgt>
                                        </p:tgtEl>
                                      </p:cBhvr>
                                    </p:animEffect>
                                    <p:set>
                                      <p:cBhvr>
                                        <p:cTn id="121" dur="1" fill="hold">
                                          <p:stCondLst>
                                            <p:cond delay="249"/>
                                          </p:stCondLst>
                                        </p:cTn>
                                        <p:tgtEl>
                                          <p:spTgt spid="16">
                                            <p:bg/>
                                          </p:spTgt>
                                        </p:tgtEl>
                                        <p:attrNameLst>
                                          <p:attrName>style.visibility</p:attrName>
                                        </p:attrNameLst>
                                      </p:cBhvr>
                                      <p:to>
                                        <p:strVal val="hidden"/>
                                      </p:to>
                                    </p:set>
                                  </p:childTnLst>
                                </p:cTn>
                              </p:par>
                            </p:childTnLst>
                          </p:cTn>
                        </p:par>
                        <p:par>
                          <p:cTn id="122" fill="hold">
                            <p:stCondLst>
                              <p:cond delay="1000"/>
                            </p:stCondLst>
                            <p:childTnLst>
                              <p:par>
                                <p:cTn id="123" presetID="22" presetClass="exit" presetSubtype="2" fill="hold" nodeType="afterEffect">
                                  <p:stCondLst>
                                    <p:cond delay="0"/>
                                  </p:stCondLst>
                                  <p:childTnLst>
                                    <p:animEffect transition="out" filter="wipe(right)">
                                      <p:cBhvr>
                                        <p:cTn id="124" dur="250"/>
                                        <p:tgtEl>
                                          <p:spTgt spid="12"/>
                                        </p:tgtEl>
                                      </p:cBhvr>
                                    </p:animEffect>
                                    <p:set>
                                      <p:cBhvr>
                                        <p:cTn id="125" dur="1" fill="hold">
                                          <p:stCondLst>
                                            <p:cond delay="249"/>
                                          </p:stCondLst>
                                        </p:cTn>
                                        <p:tgtEl>
                                          <p:spTgt spid="12"/>
                                        </p:tgtEl>
                                        <p:attrNameLst>
                                          <p:attrName>style.visibility</p:attrName>
                                        </p:attrNameLst>
                                      </p:cBhvr>
                                      <p:to>
                                        <p:strVal val="hidden"/>
                                      </p:to>
                                    </p:set>
                                  </p:childTnLst>
                                </p:cTn>
                              </p:par>
                            </p:childTnLst>
                          </p:cTn>
                        </p:par>
                        <p:par>
                          <p:cTn id="126" fill="hold">
                            <p:stCondLst>
                              <p:cond delay="1250"/>
                            </p:stCondLst>
                            <p:childTnLst>
                              <p:par>
                                <p:cTn id="127" presetID="31" presetClass="exit" presetSubtype="0" fill="hold" grpId="1" nodeType="afterEffect">
                                  <p:stCondLst>
                                    <p:cond delay="0"/>
                                  </p:stCondLst>
                                  <p:childTnLst>
                                    <p:anim calcmode="lin" valueType="num">
                                      <p:cBhvr>
                                        <p:cTn id="128" dur="500"/>
                                        <p:tgtEl>
                                          <p:spTgt spid="15">
                                            <p:graphicEl>
                                              <a:dgm id="{940A1EEC-95BC-4D1D-91E0-5169515F0A50}"/>
                                            </p:graphicEl>
                                          </p:spTgt>
                                        </p:tgtEl>
                                        <p:attrNameLst>
                                          <p:attrName>ppt_w</p:attrName>
                                        </p:attrNameLst>
                                      </p:cBhvr>
                                      <p:tavLst>
                                        <p:tav tm="0">
                                          <p:val>
                                            <p:strVal val="ppt_w"/>
                                          </p:val>
                                        </p:tav>
                                        <p:tav tm="100000">
                                          <p:val>
                                            <p:fltVal val="0"/>
                                          </p:val>
                                        </p:tav>
                                      </p:tavLst>
                                    </p:anim>
                                    <p:anim calcmode="lin" valueType="num">
                                      <p:cBhvr>
                                        <p:cTn id="129" dur="500"/>
                                        <p:tgtEl>
                                          <p:spTgt spid="15">
                                            <p:graphicEl>
                                              <a:dgm id="{940A1EEC-95BC-4D1D-91E0-5169515F0A50}"/>
                                            </p:graphicEl>
                                          </p:spTgt>
                                        </p:tgtEl>
                                        <p:attrNameLst>
                                          <p:attrName>ppt_h</p:attrName>
                                        </p:attrNameLst>
                                      </p:cBhvr>
                                      <p:tavLst>
                                        <p:tav tm="0">
                                          <p:val>
                                            <p:strVal val="ppt_h"/>
                                          </p:val>
                                        </p:tav>
                                        <p:tav tm="100000">
                                          <p:val>
                                            <p:fltVal val="0"/>
                                          </p:val>
                                        </p:tav>
                                      </p:tavLst>
                                    </p:anim>
                                    <p:anim calcmode="lin" valueType="num">
                                      <p:cBhvr>
                                        <p:cTn id="130" dur="500"/>
                                        <p:tgtEl>
                                          <p:spTgt spid="15">
                                            <p:graphicEl>
                                              <a:dgm id="{940A1EEC-95BC-4D1D-91E0-5169515F0A50}"/>
                                            </p:graphicEl>
                                          </p:spTgt>
                                        </p:tgtEl>
                                        <p:attrNameLst>
                                          <p:attrName>style.rotation</p:attrName>
                                        </p:attrNameLst>
                                      </p:cBhvr>
                                      <p:tavLst>
                                        <p:tav tm="0">
                                          <p:val>
                                            <p:fltVal val="0"/>
                                          </p:val>
                                        </p:tav>
                                        <p:tav tm="100000">
                                          <p:val>
                                            <p:fltVal val="90"/>
                                          </p:val>
                                        </p:tav>
                                      </p:tavLst>
                                    </p:anim>
                                    <p:animEffect transition="out" filter="fade">
                                      <p:cBhvr>
                                        <p:cTn id="131" dur="500"/>
                                        <p:tgtEl>
                                          <p:spTgt spid="15">
                                            <p:graphicEl>
                                              <a:dgm id="{940A1EEC-95BC-4D1D-91E0-5169515F0A50}"/>
                                            </p:graphicEl>
                                          </p:spTgt>
                                        </p:tgtEl>
                                      </p:cBhvr>
                                    </p:animEffect>
                                    <p:set>
                                      <p:cBhvr>
                                        <p:cTn id="132" dur="1" fill="hold">
                                          <p:stCondLst>
                                            <p:cond delay="499"/>
                                          </p:stCondLst>
                                        </p:cTn>
                                        <p:tgtEl>
                                          <p:spTgt spid="15">
                                            <p:graphicEl>
                                              <a:dgm id="{940A1EEC-95BC-4D1D-91E0-5169515F0A50}"/>
                                            </p:graphicEl>
                                          </p:spTgt>
                                        </p:tgtEl>
                                        <p:attrNameLst>
                                          <p:attrName>style.visibility</p:attrName>
                                        </p:attrNameLst>
                                      </p:cBhvr>
                                      <p:to>
                                        <p:strVal val="hidden"/>
                                      </p:to>
                                    </p:set>
                                  </p:childTnLst>
                                </p:cTn>
                              </p:par>
                              <p:par>
                                <p:cTn id="133" presetID="31" presetClass="exit" presetSubtype="0" fill="hold" grpId="1" nodeType="withEffect">
                                  <p:stCondLst>
                                    <p:cond delay="0"/>
                                  </p:stCondLst>
                                  <p:childTnLst>
                                    <p:anim calcmode="lin" valueType="num">
                                      <p:cBhvr>
                                        <p:cTn id="134" dur="500"/>
                                        <p:tgtEl>
                                          <p:spTgt spid="15">
                                            <p:graphicEl>
                                              <a:dgm id="{C9D34C0C-5A2A-4C26-B65D-FA535A448DA2}"/>
                                            </p:graphicEl>
                                          </p:spTgt>
                                        </p:tgtEl>
                                        <p:attrNameLst>
                                          <p:attrName>ppt_w</p:attrName>
                                        </p:attrNameLst>
                                      </p:cBhvr>
                                      <p:tavLst>
                                        <p:tav tm="0">
                                          <p:val>
                                            <p:strVal val="ppt_w"/>
                                          </p:val>
                                        </p:tav>
                                        <p:tav tm="100000">
                                          <p:val>
                                            <p:fltVal val="0"/>
                                          </p:val>
                                        </p:tav>
                                      </p:tavLst>
                                    </p:anim>
                                    <p:anim calcmode="lin" valueType="num">
                                      <p:cBhvr>
                                        <p:cTn id="135" dur="500"/>
                                        <p:tgtEl>
                                          <p:spTgt spid="15">
                                            <p:graphicEl>
                                              <a:dgm id="{C9D34C0C-5A2A-4C26-B65D-FA535A448DA2}"/>
                                            </p:graphicEl>
                                          </p:spTgt>
                                        </p:tgtEl>
                                        <p:attrNameLst>
                                          <p:attrName>ppt_h</p:attrName>
                                        </p:attrNameLst>
                                      </p:cBhvr>
                                      <p:tavLst>
                                        <p:tav tm="0">
                                          <p:val>
                                            <p:strVal val="ppt_h"/>
                                          </p:val>
                                        </p:tav>
                                        <p:tav tm="100000">
                                          <p:val>
                                            <p:fltVal val="0"/>
                                          </p:val>
                                        </p:tav>
                                      </p:tavLst>
                                    </p:anim>
                                    <p:anim calcmode="lin" valueType="num">
                                      <p:cBhvr>
                                        <p:cTn id="136" dur="500"/>
                                        <p:tgtEl>
                                          <p:spTgt spid="15">
                                            <p:graphicEl>
                                              <a:dgm id="{C9D34C0C-5A2A-4C26-B65D-FA535A448DA2}"/>
                                            </p:graphicEl>
                                          </p:spTgt>
                                        </p:tgtEl>
                                        <p:attrNameLst>
                                          <p:attrName>style.rotation</p:attrName>
                                        </p:attrNameLst>
                                      </p:cBhvr>
                                      <p:tavLst>
                                        <p:tav tm="0">
                                          <p:val>
                                            <p:fltVal val="0"/>
                                          </p:val>
                                        </p:tav>
                                        <p:tav tm="100000">
                                          <p:val>
                                            <p:fltVal val="90"/>
                                          </p:val>
                                        </p:tav>
                                      </p:tavLst>
                                    </p:anim>
                                    <p:animEffect transition="out" filter="fade">
                                      <p:cBhvr>
                                        <p:cTn id="137" dur="500"/>
                                        <p:tgtEl>
                                          <p:spTgt spid="15">
                                            <p:graphicEl>
                                              <a:dgm id="{C9D34C0C-5A2A-4C26-B65D-FA535A448DA2}"/>
                                            </p:graphicEl>
                                          </p:spTgt>
                                        </p:tgtEl>
                                      </p:cBhvr>
                                    </p:animEffect>
                                    <p:set>
                                      <p:cBhvr>
                                        <p:cTn id="138" dur="1" fill="hold">
                                          <p:stCondLst>
                                            <p:cond delay="499"/>
                                          </p:stCondLst>
                                        </p:cTn>
                                        <p:tgtEl>
                                          <p:spTgt spid="15">
                                            <p:graphicEl>
                                              <a:dgm id="{C9D34C0C-5A2A-4C26-B65D-FA535A448DA2}"/>
                                            </p:graphicEl>
                                          </p:spTgt>
                                        </p:tgtEl>
                                        <p:attrNameLst>
                                          <p:attrName>style.visibility</p:attrName>
                                        </p:attrNameLst>
                                      </p:cBhvr>
                                      <p:to>
                                        <p:strVal val="hidden"/>
                                      </p:to>
                                    </p:set>
                                  </p:childTnLst>
                                </p:cTn>
                              </p:par>
                              <p:par>
                                <p:cTn id="139" presetID="31" presetClass="exit" presetSubtype="0" fill="hold" grpId="1" nodeType="withEffect">
                                  <p:stCondLst>
                                    <p:cond delay="0"/>
                                  </p:stCondLst>
                                  <p:childTnLst>
                                    <p:anim calcmode="lin" valueType="num">
                                      <p:cBhvr>
                                        <p:cTn id="140" dur="500"/>
                                        <p:tgtEl>
                                          <p:spTgt spid="15">
                                            <p:graphicEl>
                                              <a:dgm id="{11E7873B-11AF-45AA-90EC-0581D527A916}"/>
                                            </p:graphicEl>
                                          </p:spTgt>
                                        </p:tgtEl>
                                        <p:attrNameLst>
                                          <p:attrName>ppt_w</p:attrName>
                                        </p:attrNameLst>
                                      </p:cBhvr>
                                      <p:tavLst>
                                        <p:tav tm="0">
                                          <p:val>
                                            <p:strVal val="ppt_w"/>
                                          </p:val>
                                        </p:tav>
                                        <p:tav tm="100000">
                                          <p:val>
                                            <p:fltVal val="0"/>
                                          </p:val>
                                        </p:tav>
                                      </p:tavLst>
                                    </p:anim>
                                    <p:anim calcmode="lin" valueType="num">
                                      <p:cBhvr>
                                        <p:cTn id="141" dur="500"/>
                                        <p:tgtEl>
                                          <p:spTgt spid="15">
                                            <p:graphicEl>
                                              <a:dgm id="{11E7873B-11AF-45AA-90EC-0581D527A916}"/>
                                            </p:graphicEl>
                                          </p:spTgt>
                                        </p:tgtEl>
                                        <p:attrNameLst>
                                          <p:attrName>ppt_h</p:attrName>
                                        </p:attrNameLst>
                                      </p:cBhvr>
                                      <p:tavLst>
                                        <p:tav tm="0">
                                          <p:val>
                                            <p:strVal val="ppt_h"/>
                                          </p:val>
                                        </p:tav>
                                        <p:tav tm="100000">
                                          <p:val>
                                            <p:fltVal val="0"/>
                                          </p:val>
                                        </p:tav>
                                      </p:tavLst>
                                    </p:anim>
                                    <p:anim calcmode="lin" valueType="num">
                                      <p:cBhvr>
                                        <p:cTn id="142" dur="500"/>
                                        <p:tgtEl>
                                          <p:spTgt spid="15">
                                            <p:graphicEl>
                                              <a:dgm id="{11E7873B-11AF-45AA-90EC-0581D527A916}"/>
                                            </p:graphicEl>
                                          </p:spTgt>
                                        </p:tgtEl>
                                        <p:attrNameLst>
                                          <p:attrName>style.rotation</p:attrName>
                                        </p:attrNameLst>
                                      </p:cBhvr>
                                      <p:tavLst>
                                        <p:tav tm="0">
                                          <p:val>
                                            <p:fltVal val="0"/>
                                          </p:val>
                                        </p:tav>
                                        <p:tav tm="100000">
                                          <p:val>
                                            <p:fltVal val="90"/>
                                          </p:val>
                                        </p:tav>
                                      </p:tavLst>
                                    </p:anim>
                                    <p:animEffect transition="out" filter="fade">
                                      <p:cBhvr>
                                        <p:cTn id="143" dur="500"/>
                                        <p:tgtEl>
                                          <p:spTgt spid="15">
                                            <p:graphicEl>
                                              <a:dgm id="{11E7873B-11AF-45AA-90EC-0581D527A916}"/>
                                            </p:graphicEl>
                                          </p:spTgt>
                                        </p:tgtEl>
                                      </p:cBhvr>
                                    </p:animEffect>
                                    <p:set>
                                      <p:cBhvr>
                                        <p:cTn id="144" dur="1" fill="hold">
                                          <p:stCondLst>
                                            <p:cond delay="499"/>
                                          </p:stCondLst>
                                        </p:cTn>
                                        <p:tgtEl>
                                          <p:spTgt spid="15">
                                            <p:graphicEl>
                                              <a:dgm id="{11E7873B-11AF-45AA-90EC-0581D527A916}"/>
                                            </p:graphicEl>
                                          </p:spTgt>
                                        </p:tgtEl>
                                        <p:attrNameLst>
                                          <p:attrName>style.visibility</p:attrName>
                                        </p:attrNameLst>
                                      </p:cBhvr>
                                      <p:to>
                                        <p:strVal val="hidden"/>
                                      </p:to>
                                    </p:set>
                                  </p:childTnLst>
                                </p:cTn>
                              </p:par>
                              <p:par>
                                <p:cTn id="145" presetID="31" presetClass="exit" presetSubtype="0" fill="hold" grpId="1" nodeType="withEffect">
                                  <p:stCondLst>
                                    <p:cond delay="0"/>
                                  </p:stCondLst>
                                  <p:childTnLst>
                                    <p:anim calcmode="lin" valueType="num">
                                      <p:cBhvr>
                                        <p:cTn id="146" dur="500"/>
                                        <p:tgtEl>
                                          <p:spTgt spid="15">
                                            <p:graphicEl>
                                              <a:dgm id="{C4527D97-BC01-4AE6-A849-F61FC5055569}"/>
                                            </p:graphicEl>
                                          </p:spTgt>
                                        </p:tgtEl>
                                        <p:attrNameLst>
                                          <p:attrName>ppt_w</p:attrName>
                                        </p:attrNameLst>
                                      </p:cBhvr>
                                      <p:tavLst>
                                        <p:tav tm="0">
                                          <p:val>
                                            <p:strVal val="ppt_w"/>
                                          </p:val>
                                        </p:tav>
                                        <p:tav tm="100000">
                                          <p:val>
                                            <p:fltVal val="0"/>
                                          </p:val>
                                        </p:tav>
                                      </p:tavLst>
                                    </p:anim>
                                    <p:anim calcmode="lin" valueType="num">
                                      <p:cBhvr>
                                        <p:cTn id="147" dur="500"/>
                                        <p:tgtEl>
                                          <p:spTgt spid="15">
                                            <p:graphicEl>
                                              <a:dgm id="{C4527D97-BC01-4AE6-A849-F61FC5055569}"/>
                                            </p:graphicEl>
                                          </p:spTgt>
                                        </p:tgtEl>
                                        <p:attrNameLst>
                                          <p:attrName>ppt_h</p:attrName>
                                        </p:attrNameLst>
                                      </p:cBhvr>
                                      <p:tavLst>
                                        <p:tav tm="0">
                                          <p:val>
                                            <p:strVal val="ppt_h"/>
                                          </p:val>
                                        </p:tav>
                                        <p:tav tm="100000">
                                          <p:val>
                                            <p:fltVal val="0"/>
                                          </p:val>
                                        </p:tav>
                                      </p:tavLst>
                                    </p:anim>
                                    <p:anim calcmode="lin" valueType="num">
                                      <p:cBhvr>
                                        <p:cTn id="148" dur="500"/>
                                        <p:tgtEl>
                                          <p:spTgt spid="15">
                                            <p:graphicEl>
                                              <a:dgm id="{C4527D97-BC01-4AE6-A849-F61FC5055569}"/>
                                            </p:graphicEl>
                                          </p:spTgt>
                                        </p:tgtEl>
                                        <p:attrNameLst>
                                          <p:attrName>style.rotation</p:attrName>
                                        </p:attrNameLst>
                                      </p:cBhvr>
                                      <p:tavLst>
                                        <p:tav tm="0">
                                          <p:val>
                                            <p:fltVal val="0"/>
                                          </p:val>
                                        </p:tav>
                                        <p:tav tm="100000">
                                          <p:val>
                                            <p:fltVal val="90"/>
                                          </p:val>
                                        </p:tav>
                                      </p:tavLst>
                                    </p:anim>
                                    <p:animEffect transition="out" filter="fade">
                                      <p:cBhvr>
                                        <p:cTn id="149" dur="500"/>
                                        <p:tgtEl>
                                          <p:spTgt spid="15">
                                            <p:graphicEl>
                                              <a:dgm id="{C4527D97-BC01-4AE6-A849-F61FC5055569}"/>
                                            </p:graphicEl>
                                          </p:spTgt>
                                        </p:tgtEl>
                                      </p:cBhvr>
                                    </p:animEffect>
                                    <p:set>
                                      <p:cBhvr>
                                        <p:cTn id="150" dur="1" fill="hold">
                                          <p:stCondLst>
                                            <p:cond delay="499"/>
                                          </p:stCondLst>
                                        </p:cTn>
                                        <p:tgtEl>
                                          <p:spTgt spid="15">
                                            <p:graphicEl>
                                              <a:dgm id="{C4527D97-BC01-4AE6-A849-F61FC5055569}"/>
                                            </p:graphicEl>
                                          </p:spTgt>
                                        </p:tgtEl>
                                        <p:attrNameLst>
                                          <p:attrName>style.visibility</p:attrName>
                                        </p:attrNameLst>
                                      </p:cBhvr>
                                      <p:to>
                                        <p:strVal val="hidden"/>
                                      </p:to>
                                    </p:set>
                                  </p:childTnLst>
                                </p:cTn>
                              </p:par>
                              <p:par>
                                <p:cTn id="151" presetID="31" presetClass="exit" presetSubtype="0" fill="hold" grpId="1" nodeType="withEffect">
                                  <p:stCondLst>
                                    <p:cond delay="0"/>
                                  </p:stCondLst>
                                  <p:childTnLst>
                                    <p:anim calcmode="lin" valueType="num">
                                      <p:cBhvr>
                                        <p:cTn id="152" dur="500"/>
                                        <p:tgtEl>
                                          <p:spTgt spid="15">
                                            <p:graphicEl>
                                              <a:dgm id="{B91BE6DB-61A0-42AB-AB39-A6842B904DC5}"/>
                                            </p:graphicEl>
                                          </p:spTgt>
                                        </p:tgtEl>
                                        <p:attrNameLst>
                                          <p:attrName>ppt_w</p:attrName>
                                        </p:attrNameLst>
                                      </p:cBhvr>
                                      <p:tavLst>
                                        <p:tav tm="0">
                                          <p:val>
                                            <p:strVal val="ppt_w"/>
                                          </p:val>
                                        </p:tav>
                                        <p:tav tm="100000">
                                          <p:val>
                                            <p:fltVal val="0"/>
                                          </p:val>
                                        </p:tav>
                                      </p:tavLst>
                                    </p:anim>
                                    <p:anim calcmode="lin" valueType="num">
                                      <p:cBhvr>
                                        <p:cTn id="153" dur="500"/>
                                        <p:tgtEl>
                                          <p:spTgt spid="15">
                                            <p:graphicEl>
                                              <a:dgm id="{B91BE6DB-61A0-42AB-AB39-A6842B904DC5}"/>
                                            </p:graphicEl>
                                          </p:spTgt>
                                        </p:tgtEl>
                                        <p:attrNameLst>
                                          <p:attrName>ppt_h</p:attrName>
                                        </p:attrNameLst>
                                      </p:cBhvr>
                                      <p:tavLst>
                                        <p:tav tm="0">
                                          <p:val>
                                            <p:strVal val="ppt_h"/>
                                          </p:val>
                                        </p:tav>
                                        <p:tav tm="100000">
                                          <p:val>
                                            <p:fltVal val="0"/>
                                          </p:val>
                                        </p:tav>
                                      </p:tavLst>
                                    </p:anim>
                                    <p:anim calcmode="lin" valueType="num">
                                      <p:cBhvr>
                                        <p:cTn id="154" dur="500"/>
                                        <p:tgtEl>
                                          <p:spTgt spid="15">
                                            <p:graphicEl>
                                              <a:dgm id="{B91BE6DB-61A0-42AB-AB39-A6842B904DC5}"/>
                                            </p:graphicEl>
                                          </p:spTgt>
                                        </p:tgtEl>
                                        <p:attrNameLst>
                                          <p:attrName>style.rotation</p:attrName>
                                        </p:attrNameLst>
                                      </p:cBhvr>
                                      <p:tavLst>
                                        <p:tav tm="0">
                                          <p:val>
                                            <p:fltVal val="0"/>
                                          </p:val>
                                        </p:tav>
                                        <p:tav tm="100000">
                                          <p:val>
                                            <p:fltVal val="90"/>
                                          </p:val>
                                        </p:tav>
                                      </p:tavLst>
                                    </p:anim>
                                    <p:animEffect transition="out" filter="fade">
                                      <p:cBhvr>
                                        <p:cTn id="155" dur="500"/>
                                        <p:tgtEl>
                                          <p:spTgt spid="15">
                                            <p:graphicEl>
                                              <a:dgm id="{B91BE6DB-61A0-42AB-AB39-A6842B904DC5}"/>
                                            </p:graphicEl>
                                          </p:spTgt>
                                        </p:tgtEl>
                                      </p:cBhvr>
                                    </p:animEffect>
                                    <p:set>
                                      <p:cBhvr>
                                        <p:cTn id="156" dur="1" fill="hold">
                                          <p:stCondLst>
                                            <p:cond delay="499"/>
                                          </p:stCondLst>
                                        </p:cTn>
                                        <p:tgtEl>
                                          <p:spTgt spid="15">
                                            <p:graphicEl>
                                              <a:dgm id="{B91BE6DB-61A0-42AB-AB39-A6842B904DC5}"/>
                                            </p:graphicEl>
                                          </p:spTgt>
                                        </p:tgtEl>
                                        <p:attrNameLst>
                                          <p:attrName>style.visibility</p:attrName>
                                        </p:attrNameLst>
                                      </p:cBhvr>
                                      <p:to>
                                        <p:strVal val="hidden"/>
                                      </p:to>
                                    </p:set>
                                  </p:childTnLst>
                                </p:cTn>
                              </p:par>
                              <p:par>
                                <p:cTn id="157" presetID="31" presetClass="exit" presetSubtype="0" fill="hold" grpId="1" nodeType="withEffect">
                                  <p:stCondLst>
                                    <p:cond delay="0"/>
                                  </p:stCondLst>
                                  <p:childTnLst>
                                    <p:anim calcmode="lin" valueType="num">
                                      <p:cBhvr>
                                        <p:cTn id="158" dur="500"/>
                                        <p:tgtEl>
                                          <p:spTgt spid="15">
                                            <p:graphicEl>
                                              <a:dgm id="{BE4200A3-E4F6-4333-8F5D-E0E8CBD1585C}"/>
                                            </p:graphicEl>
                                          </p:spTgt>
                                        </p:tgtEl>
                                        <p:attrNameLst>
                                          <p:attrName>ppt_w</p:attrName>
                                        </p:attrNameLst>
                                      </p:cBhvr>
                                      <p:tavLst>
                                        <p:tav tm="0">
                                          <p:val>
                                            <p:strVal val="ppt_w"/>
                                          </p:val>
                                        </p:tav>
                                        <p:tav tm="100000">
                                          <p:val>
                                            <p:fltVal val="0"/>
                                          </p:val>
                                        </p:tav>
                                      </p:tavLst>
                                    </p:anim>
                                    <p:anim calcmode="lin" valueType="num">
                                      <p:cBhvr>
                                        <p:cTn id="159" dur="500"/>
                                        <p:tgtEl>
                                          <p:spTgt spid="15">
                                            <p:graphicEl>
                                              <a:dgm id="{BE4200A3-E4F6-4333-8F5D-E0E8CBD1585C}"/>
                                            </p:graphicEl>
                                          </p:spTgt>
                                        </p:tgtEl>
                                        <p:attrNameLst>
                                          <p:attrName>ppt_h</p:attrName>
                                        </p:attrNameLst>
                                      </p:cBhvr>
                                      <p:tavLst>
                                        <p:tav tm="0">
                                          <p:val>
                                            <p:strVal val="ppt_h"/>
                                          </p:val>
                                        </p:tav>
                                        <p:tav tm="100000">
                                          <p:val>
                                            <p:fltVal val="0"/>
                                          </p:val>
                                        </p:tav>
                                      </p:tavLst>
                                    </p:anim>
                                    <p:anim calcmode="lin" valueType="num">
                                      <p:cBhvr>
                                        <p:cTn id="160" dur="500"/>
                                        <p:tgtEl>
                                          <p:spTgt spid="15">
                                            <p:graphicEl>
                                              <a:dgm id="{BE4200A3-E4F6-4333-8F5D-E0E8CBD1585C}"/>
                                            </p:graphicEl>
                                          </p:spTgt>
                                        </p:tgtEl>
                                        <p:attrNameLst>
                                          <p:attrName>style.rotation</p:attrName>
                                        </p:attrNameLst>
                                      </p:cBhvr>
                                      <p:tavLst>
                                        <p:tav tm="0">
                                          <p:val>
                                            <p:fltVal val="0"/>
                                          </p:val>
                                        </p:tav>
                                        <p:tav tm="100000">
                                          <p:val>
                                            <p:fltVal val="90"/>
                                          </p:val>
                                        </p:tav>
                                      </p:tavLst>
                                    </p:anim>
                                    <p:animEffect transition="out" filter="fade">
                                      <p:cBhvr>
                                        <p:cTn id="161" dur="500"/>
                                        <p:tgtEl>
                                          <p:spTgt spid="15">
                                            <p:graphicEl>
                                              <a:dgm id="{BE4200A3-E4F6-4333-8F5D-E0E8CBD1585C}"/>
                                            </p:graphicEl>
                                          </p:spTgt>
                                        </p:tgtEl>
                                      </p:cBhvr>
                                    </p:animEffect>
                                    <p:set>
                                      <p:cBhvr>
                                        <p:cTn id="162" dur="1" fill="hold">
                                          <p:stCondLst>
                                            <p:cond delay="499"/>
                                          </p:stCondLst>
                                        </p:cTn>
                                        <p:tgtEl>
                                          <p:spTgt spid="15">
                                            <p:graphicEl>
                                              <a:dgm id="{BE4200A3-E4F6-4333-8F5D-E0E8CBD1585C}"/>
                                            </p:graphicEl>
                                          </p:spTgt>
                                        </p:tgtEl>
                                        <p:attrNameLst>
                                          <p:attrName>style.visibility</p:attrName>
                                        </p:attrNameLst>
                                      </p:cBhvr>
                                      <p:to>
                                        <p:strVal val="hidden"/>
                                      </p:to>
                                    </p:set>
                                  </p:childTnLst>
                                </p:cTn>
                              </p:par>
                            </p:childTnLst>
                          </p:cTn>
                        </p:par>
                        <p:par>
                          <p:cTn id="163" fill="hold">
                            <p:stCondLst>
                              <p:cond delay="1750"/>
                            </p:stCondLst>
                            <p:childTnLst>
                              <p:par>
                                <p:cTn id="164" presetID="53" presetClass="exit" presetSubtype="544" fill="hold" nodeType="afterEffect">
                                  <p:stCondLst>
                                    <p:cond delay="0"/>
                                  </p:stCondLst>
                                  <p:childTnLst>
                                    <p:anim calcmode="lin" valueType="num">
                                      <p:cBhvr>
                                        <p:cTn id="165" dur="500"/>
                                        <p:tgtEl>
                                          <p:spTgt spid="13"/>
                                        </p:tgtEl>
                                        <p:attrNameLst>
                                          <p:attrName>ppt_w</p:attrName>
                                        </p:attrNameLst>
                                      </p:cBhvr>
                                      <p:tavLst>
                                        <p:tav tm="0">
                                          <p:val>
                                            <p:strVal val="ppt_w"/>
                                          </p:val>
                                        </p:tav>
                                        <p:tav tm="100000">
                                          <p:val>
                                            <p:fltVal val="0"/>
                                          </p:val>
                                        </p:tav>
                                      </p:tavLst>
                                    </p:anim>
                                    <p:anim calcmode="lin" valueType="num">
                                      <p:cBhvr>
                                        <p:cTn id="166" dur="500"/>
                                        <p:tgtEl>
                                          <p:spTgt spid="13"/>
                                        </p:tgtEl>
                                        <p:attrNameLst>
                                          <p:attrName>ppt_h</p:attrName>
                                        </p:attrNameLst>
                                      </p:cBhvr>
                                      <p:tavLst>
                                        <p:tav tm="0">
                                          <p:val>
                                            <p:strVal val="ppt_h"/>
                                          </p:val>
                                        </p:tav>
                                        <p:tav tm="100000">
                                          <p:val>
                                            <p:fltVal val="0"/>
                                          </p:val>
                                        </p:tav>
                                      </p:tavLst>
                                    </p:anim>
                                    <p:animEffect transition="out" filter="fade">
                                      <p:cBhvr>
                                        <p:cTn id="167" dur="500"/>
                                        <p:tgtEl>
                                          <p:spTgt spid="13"/>
                                        </p:tgtEl>
                                      </p:cBhvr>
                                    </p:animEffect>
                                    <p:anim calcmode="lin" valueType="num">
                                      <p:cBhvr>
                                        <p:cTn id="168" dur="500"/>
                                        <p:tgtEl>
                                          <p:spTgt spid="13"/>
                                        </p:tgtEl>
                                        <p:attrNameLst>
                                          <p:attrName>ppt_x</p:attrName>
                                        </p:attrNameLst>
                                      </p:cBhvr>
                                      <p:tavLst>
                                        <p:tav tm="0">
                                          <p:val>
                                            <p:strVal val="ppt_x"/>
                                          </p:val>
                                        </p:tav>
                                        <p:tav tm="100000">
                                          <p:val>
                                            <p:fltVal val="0.5"/>
                                          </p:val>
                                        </p:tav>
                                      </p:tavLst>
                                    </p:anim>
                                    <p:anim calcmode="lin" valueType="num">
                                      <p:cBhvr>
                                        <p:cTn id="169" dur="500"/>
                                        <p:tgtEl>
                                          <p:spTgt spid="13"/>
                                        </p:tgtEl>
                                        <p:attrNameLst>
                                          <p:attrName>ppt_y</p:attrName>
                                        </p:attrNameLst>
                                      </p:cBhvr>
                                      <p:tavLst>
                                        <p:tav tm="0">
                                          <p:val>
                                            <p:strVal val="ppt_y"/>
                                          </p:val>
                                        </p:tav>
                                        <p:tav tm="100000">
                                          <p:val>
                                            <p:fltVal val="0.5"/>
                                          </p:val>
                                        </p:tav>
                                      </p:tavLst>
                                    </p:anim>
                                    <p:set>
                                      <p:cBhvr>
                                        <p:cTn id="170" dur="1" fill="hold">
                                          <p:stCondLst>
                                            <p:cond delay="499"/>
                                          </p:stCondLst>
                                        </p:cTn>
                                        <p:tgtEl>
                                          <p:spTgt spid="13"/>
                                        </p:tgtEl>
                                        <p:attrNameLst>
                                          <p:attrName>style.visibility</p:attrName>
                                        </p:attrNameLst>
                                      </p:cBhvr>
                                      <p:to>
                                        <p:strVal val="hidden"/>
                                      </p:to>
                                    </p:set>
                                  </p:childTnLst>
                                </p:cTn>
                              </p:par>
                            </p:childTnLst>
                          </p:cTn>
                        </p:par>
                        <p:par>
                          <p:cTn id="171" fill="hold">
                            <p:stCondLst>
                              <p:cond delay="2250"/>
                            </p:stCondLst>
                            <p:childTnLst>
                              <p:par>
                                <p:cTn id="172" presetID="53" presetClass="exit" presetSubtype="32" fill="hold" nodeType="afterEffect">
                                  <p:stCondLst>
                                    <p:cond delay="0"/>
                                  </p:stCondLst>
                                  <p:childTnLst>
                                    <p:anim calcmode="lin" valueType="num">
                                      <p:cBhvr>
                                        <p:cTn id="173" dur="500"/>
                                        <p:tgtEl>
                                          <p:spTgt spid="14"/>
                                        </p:tgtEl>
                                        <p:attrNameLst>
                                          <p:attrName>ppt_w</p:attrName>
                                        </p:attrNameLst>
                                      </p:cBhvr>
                                      <p:tavLst>
                                        <p:tav tm="0">
                                          <p:val>
                                            <p:strVal val="ppt_w"/>
                                          </p:val>
                                        </p:tav>
                                        <p:tav tm="100000">
                                          <p:val>
                                            <p:fltVal val="0"/>
                                          </p:val>
                                        </p:tav>
                                      </p:tavLst>
                                    </p:anim>
                                    <p:anim calcmode="lin" valueType="num">
                                      <p:cBhvr>
                                        <p:cTn id="174" dur="500"/>
                                        <p:tgtEl>
                                          <p:spTgt spid="14"/>
                                        </p:tgtEl>
                                        <p:attrNameLst>
                                          <p:attrName>ppt_h</p:attrName>
                                        </p:attrNameLst>
                                      </p:cBhvr>
                                      <p:tavLst>
                                        <p:tav tm="0">
                                          <p:val>
                                            <p:strVal val="ppt_h"/>
                                          </p:val>
                                        </p:tav>
                                        <p:tav tm="100000">
                                          <p:val>
                                            <p:fltVal val="0"/>
                                          </p:val>
                                        </p:tav>
                                      </p:tavLst>
                                    </p:anim>
                                    <p:animEffect transition="out" filter="fade">
                                      <p:cBhvr>
                                        <p:cTn id="175" dur="500"/>
                                        <p:tgtEl>
                                          <p:spTgt spid="14"/>
                                        </p:tgtEl>
                                      </p:cBhvr>
                                    </p:animEffect>
                                    <p:set>
                                      <p:cBhvr>
                                        <p:cTn id="176" dur="1" fill="hold">
                                          <p:stCondLst>
                                            <p:cond delay="499"/>
                                          </p:stCondLst>
                                        </p:cTn>
                                        <p:tgtEl>
                                          <p:spTgt spid="14"/>
                                        </p:tgtEl>
                                        <p:attrNameLst>
                                          <p:attrName>style.visibility</p:attrName>
                                        </p:attrNameLst>
                                      </p:cBhvr>
                                      <p:to>
                                        <p:strVal val="hidden"/>
                                      </p:to>
                                    </p:set>
                                  </p:childTnLst>
                                </p:cTn>
                              </p:par>
                              <p:par>
                                <p:cTn id="177" presetID="6" presetClass="entr" presetSubtype="16" fill="hold" grpId="0" nodeType="withEffect">
                                  <p:stCondLst>
                                    <p:cond delay="0"/>
                                  </p:stCondLst>
                                  <p:childTnLst>
                                    <p:set>
                                      <p:cBhvr>
                                        <p:cTn id="178" dur="1" fill="hold">
                                          <p:stCondLst>
                                            <p:cond delay="0"/>
                                          </p:stCondLst>
                                        </p:cTn>
                                        <p:tgtEl>
                                          <p:spTgt spid="9"/>
                                        </p:tgtEl>
                                        <p:attrNameLst>
                                          <p:attrName>style.visibility</p:attrName>
                                        </p:attrNameLst>
                                      </p:cBhvr>
                                      <p:to>
                                        <p:strVal val="visible"/>
                                      </p:to>
                                    </p:set>
                                    <p:animEffect transition="in" filter="circle(in)">
                                      <p:cBhvr>
                                        <p:cTn id="179" dur="1000"/>
                                        <p:tgtEl>
                                          <p:spTgt spid="9"/>
                                        </p:tgtEl>
                                      </p:cBhvr>
                                    </p:animEffect>
                                  </p:childTnLst>
                                </p:cTn>
                              </p:par>
                              <p:par>
                                <p:cTn id="180" presetID="35" presetClass="path" presetSubtype="0" accel="50000" decel="50000" fill="hold" grpId="0" nodeType="withEffect">
                                  <p:stCondLst>
                                    <p:cond delay="0"/>
                                  </p:stCondLst>
                                  <p:iterate type="lt">
                                    <p:tmPct val="4000"/>
                                  </p:iterate>
                                  <p:childTnLst>
                                    <p:animMotion origin="layout" path="M 3.54167E-6 7.40741E-7 L 0.35325 -0.01296 " pathEditMode="relative" rAng="0" ptsTypes="AA">
                                      <p:cBhvr>
                                        <p:cTn id="181" dur="1300" fill="hold"/>
                                        <p:tgtEl>
                                          <p:spTgt spid="17"/>
                                        </p:tgtEl>
                                        <p:attrNameLst>
                                          <p:attrName>ppt_x</p:attrName>
                                          <p:attrName>ppt_y</p:attrName>
                                        </p:attrNameLst>
                                      </p:cBhvr>
                                      <p:rCtr x="17656" y="-648"/>
                                    </p:animMotion>
                                  </p:childTnLst>
                                </p:cTn>
                              </p:par>
                            </p:childTnLst>
                          </p:cTn>
                        </p:par>
                      </p:childTnLst>
                    </p:cTn>
                  </p:par>
                  <p:par>
                    <p:cTn id="182" fill="hold">
                      <p:stCondLst>
                        <p:cond delay="indefinite"/>
                      </p:stCondLst>
                      <p:childTnLst>
                        <p:par>
                          <p:cTn id="183" fill="hold">
                            <p:stCondLst>
                              <p:cond delay="0"/>
                            </p:stCondLst>
                            <p:childTnLst>
                              <p:par>
                                <p:cTn id="184" presetID="31" presetClass="entr" presetSubtype="0" fill="hold" grpId="0" nodeType="clickEffect">
                                  <p:stCondLst>
                                    <p:cond delay="0"/>
                                  </p:stCondLst>
                                  <p:childTnLst>
                                    <p:set>
                                      <p:cBhvr>
                                        <p:cTn id="185" dur="1" fill="hold">
                                          <p:stCondLst>
                                            <p:cond delay="0"/>
                                          </p:stCondLst>
                                        </p:cTn>
                                        <p:tgtEl>
                                          <p:spTgt spid="25"/>
                                        </p:tgtEl>
                                        <p:attrNameLst>
                                          <p:attrName>style.visibility</p:attrName>
                                        </p:attrNameLst>
                                      </p:cBhvr>
                                      <p:to>
                                        <p:strVal val="visible"/>
                                      </p:to>
                                    </p:set>
                                    <p:anim calcmode="lin" valueType="num">
                                      <p:cBhvr>
                                        <p:cTn id="186" dur="1000" fill="hold"/>
                                        <p:tgtEl>
                                          <p:spTgt spid="25"/>
                                        </p:tgtEl>
                                        <p:attrNameLst>
                                          <p:attrName>ppt_w</p:attrName>
                                        </p:attrNameLst>
                                      </p:cBhvr>
                                      <p:tavLst>
                                        <p:tav tm="0">
                                          <p:val>
                                            <p:fltVal val="0"/>
                                          </p:val>
                                        </p:tav>
                                        <p:tav tm="100000">
                                          <p:val>
                                            <p:strVal val="#ppt_w"/>
                                          </p:val>
                                        </p:tav>
                                      </p:tavLst>
                                    </p:anim>
                                    <p:anim calcmode="lin" valueType="num">
                                      <p:cBhvr>
                                        <p:cTn id="187" dur="1000" fill="hold"/>
                                        <p:tgtEl>
                                          <p:spTgt spid="25"/>
                                        </p:tgtEl>
                                        <p:attrNameLst>
                                          <p:attrName>ppt_h</p:attrName>
                                        </p:attrNameLst>
                                      </p:cBhvr>
                                      <p:tavLst>
                                        <p:tav tm="0">
                                          <p:val>
                                            <p:fltVal val="0"/>
                                          </p:val>
                                        </p:tav>
                                        <p:tav tm="100000">
                                          <p:val>
                                            <p:strVal val="#ppt_h"/>
                                          </p:val>
                                        </p:tav>
                                      </p:tavLst>
                                    </p:anim>
                                    <p:anim calcmode="lin" valueType="num">
                                      <p:cBhvr>
                                        <p:cTn id="188" dur="1000" fill="hold"/>
                                        <p:tgtEl>
                                          <p:spTgt spid="25"/>
                                        </p:tgtEl>
                                        <p:attrNameLst>
                                          <p:attrName>style.rotation</p:attrName>
                                        </p:attrNameLst>
                                      </p:cBhvr>
                                      <p:tavLst>
                                        <p:tav tm="0">
                                          <p:val>
                                            <p:fltVal val="90"/>
                                          </p:val>
                                        </p:tav>
                                        <p:tav tm="100000">
                                          <p:val>
                                            <p:fltVal val="0"/>
                                          </p:val>
                                        </p:tav>
                                      </p:tavLst>
                                    </p:anim>
                                    <p:animEffect transition="in" filter="fade">
                                      <p:cBhvr>
                                        <p:cTn id="189" dur="1000"/>
                                        <p:tgtEl>
                                          <p:spTgt spid="25"/>
                                        </p:tgtEl>
                                      </p:cBhvr>
                                    </p:animEffect>
                                  </p:childTnLst>
                                </p:cTn>
                              </p:par>
                              <p:par>
                                <p:cTn id="190" presetID="31" presetClass="entr" presetSubtype="0" fill="hold" nodeType="withEffect">
                                  <p:stCondLst>
                                    <p:cond delay="0"/>
                                  </p:stCondLst>
                                  <p:childTnLst>
                                    <p:set>
                                      <p:cBhvr>
                                        <p:cTn id="191" dur="1" fill="hold">
                                          <p:stCondLst>
                                            <p:cond delay="0"/>
                                          </p:stCondLst>
                                        </p:cTn>
                                        <p:tgtEl>
                                          <p:spTgt spid="28"/>
                                        </p:tgtEl>
                                        <p:attrNameLst>
                                          <p:attrName>style.visibility</p:attrName>
                                        </p:attrNameLst>
                                      </p:cBhvr>
                                      <p:to>
                                        <p:strVal val="visible"/>
                                      </p:to>
                                    </p:set>
                                    <p:anim calcmode="lin" valueType="num">
                                      <p:cBhvr>
                                        <p:cTn id="192" dur="1000" fill="hold"/>
                                        <p:tgtEl>
                                          <p:spTgt spid="28"/>
                                        </p:tgtEl>
                                        <p:attrNameLst>
                                          <p:attrName>ppt_w</p:attrName>
                                        </p:attrNameLst>
                                      </p:cBhvr>
                                      <p:tavLst>
                                        <p:tav tm="0">
                                          <p:val>
                                            <p:fltVal val="0"/>
                                          </p:val>
                                        </p:tav>
                                        <p:tav tm="100000">
                                          <p:val>
                                            <p:strVal val="#ppt_w"/>
                                          </p:val>
                                        </p:tav>
                                      </p:tavLst>
                                    </p:anim>
                                    <p:anim calcmode="lin" valueType="num">
                                      <p:cBhvr>
                                        <p:cTn id="193" dur="1000" fill="hold"/>
                                        <p:tgtEl>
                                          <p:spTgt spid="28"/>
                                        </p:tgtEl>
                                        <p:attrNameLst>
                                          <p:attrName>ppt_h</p:attrName>
                                        </p:attrNameLst>
                                      </p:cBhvr>
                                      <p:tavLst>
                                        <p:tav tm="0">
                                          <p:val>
                                            <p:fltVal val="0"/>
                                          </p:val>
                                        </p:tav>
                                        <p:tav tm="100000">
                                          <p:val>
                                            <p:strVal val="#ppt_h"/>
                                          </p:val>
                                        </p:tav>
                                      </p:tavLst>
                                    </p:anim>
                                    <p:anim calcmode="lin" valueType="num">
                                      <p:cBhvr>
                                        <p:cTn id="194" dur="1000" fill="hold"/>
                                        <p:tgtEl>
                                          <p:spTgt spid="28"/>
                                        </p:tgtEl>
                                        <p:attrNameLst>
                                          <p:attrName>style.rotation</p:attrName>
                                        </p:attrNameLst>
                                      </p:cBhvr>
                                      <p:tavLst>
                                        <p:tav tm="0">
                                          <p:val>
                                            <p:fltVal val="90"/>
                                          </p:val>
                                        </p:tav>
                                        <p:tav tm="100000">
                                          <p:val>
                                            <p:fltVal val="0"/>
                                          </p:val>
                                        </p:tav>
                                      </p:tavLst>
                                    </p:anim>
                                    <p:animEffect transition="in" filter="fade">
                                      <p:cBhvr>
                                        <p:cTn id="195" dur="1000"/>
                                        <p:tgtEl>
                                          <p:spTgt spid="28"/>
                                        </p:tgtEl>
                                      </p:cBhvr>
                                    </p:animEffect>
                                  </p:childTnLst>
                                </p:cTn>
                              </p:par>
                              <p:par>
                                <p:cTn id="196" presetID="31" presetClass="entr" presetSubtype="0" fill="hold" nodeType="withEffect">
                                  <p:stCondLst>
                                    <p:cond delay="0"/>
                                  </p:stCondLst>
                                  <p:childTnLst>
                                    <p:set>
                                      <p:cBhvr>
                                        <p:cTn id="197" dur="1" fill="hold">
                                          <p:stCondLst>
                                            <p:cond delay="0"/>
                                          </p:stCondLst>
                                        </p:cTn>
                                        <p:tgtEl>
                                          <p:spTgt spid="27"/>
                                        </p:tgtEl>
                                        <p:attrNameLst>
                                          <p:attrName>style.visibility</p:attrName>
                                        </p:attrNameLst>
                                      </p:cBhvr>
                                      <p:to>
                                        <p:strVal val="visible"/>
                                      </p:to>
                                    </p:set>
                                    <p:anim calcmode="lin" valueType="num">
                                      <p:cBhvr>
                                        <p:cTn id="198" dur="1000" fill="hold"/>
                                        <p:tgtEl>
                                          <p:spTgt spid="27"/>
                                        </p:tgtEl>
                                        <p:attrNameLst>
                                          <p:attrName>ppt_w</p:attrName>
                                        </p:attrNameLst>
                                      </p:cBhvr>
                                      <p:tavLst>
                                        <p:tav tm="0">
                                          <p:val>
                                            <p:fltVal val="0"/>
                                          </p:val>
                                        </p:tav>
                                        <p:tav tm="100000">
                                          <p:val>
                                            <p:strVal val="#ppt_w"/>
                                          </p:val>
                                        </p:tav>
                                      </p:tavLst>
                                    </p:anim>
                                    <p:anim calcmode="lin" valueType="num">
                                      <p:cBhvr>
                                        <p:cTn id="199" dur="1000" fill="hold"/>
                                        <p:tgtEl>
                                          <p:spTgt spid="27"/>
                                        </p:tgtEl>
                                        <p:attrNameLst>
                                          <p:attrName>ppt_h</p:attrName>
                                        </p:attrNameLst>
                                      </p:cBhvr>
                                      <p:tavLst>
                                        <p:tav tm="0">
                                          <p:val>
                                            <p:fltVal val="0"/>
                                          </p:val>
                                        </p:tav>
                                        <p:tav tm="100000">
                                          <p:val>
                                            <p:strVal val="#ppt_h"/>
                                          </p:val>
                                        </p:tav>
                                      </p:tavLst>
                                    </p:anim>
                                    <p:anim calcmode="lin" valueType="num">
                                      <p:cBhvr>
                                        <p:cTn id="200" dur="1000" fill="hold"/>
                                        <p:tgtEl>
                                          <p:spTgt spid="27"/>
                                        </p:tgtEl>
                                        <p:attrNameLst>
                                          <p:attrName>style.rotation</p:attrName>
                                        </p:attrNameLst>
                                      </p:cBhvr>
                                      <p:tavLst>
                                        <p:tav tm="0">
                                          <p:val>
                                            <p:fltVal val="90"/>
                                          </p:val>
                                        </p:tav>
                                        <p:tav tm="100000">
                                          <p:val>
                                            <p:fltVal val="0"/>
                                          </p:val>
                                        </p:tav>
                                      </p:tavLst>
                                    </p:anim>
                                    <p:animEffect transition="in" filter="fade">
                                      <p:cBhvr>
                                        <p:cTn id="201" dur="1000"/>
                                        <p:tgtEl>
                                          <p:spTgt spid="27"/>
                                        </p:tgtEl>
                                      </p:cBhvr>
                                    </p:animEffect>
                                  </p:childTnLst>
                                </p:cTn>
                              </p:par>
                              <p:par>
                                <p:cTn id="202" presetID="31" presetClass="entr" presetSubtype="0" fill="hold" nodeType="withEffect">
                                  <p:stCondLst>
                                    <p:cond delay="0"/>
                                  </p:stCondLst>
                                  <p:childTnLst>
                                    <p:set>
                                      <p:cBhvr>
                                        <p:cTn id="203" dur="1" fill="hold">
                                          <p:stCondLst>
                                            <p:cond delay="0"/>
                                          </p:stCondLst>
                                        </p:cTn>
                                        <p:tgtEl>
                                          <p:spTgt spid="26"/>
                                        </p:tgtEl>
                                        <p:attrNameLst>
                                          <p:attrName>style.visibility</p:attrName>
                                        </p:attrNameLst>
                                      </p:cBhvr>
                                      <p:to>
                                        <p:strVal val="visible"/>
                                      </p:to>
                                    </p:set>
                                    <p:anim calcmode="lin" valueType="num">
                                      <p:cBhvr>
                                        <p:cTn id="204" dur="1000" fill="hold"/>
                                        <p:tgtEl>
                                          <p:spTgt spid="26"/>
                                        </p:tgtEl>
                                        <p:attrNameLst>
                                          <p:attrName>ppt_w</p:attrName>
                                        </p:attrNameLst>
                                      </p:cBhvr>
                                      <p:tavLst>
                                        <p:tav tm="0">
                                          <p:val>
                                            <p:fltVal val="0"/>
                                          </p:val>
                                        </p:tav>
                                        <p:tav tm="100000">
                                          <p:val>
                                            <p:strVal val="#ppt_w"/>
                                          </p:val>
                                        </p:tav>
                                      </p:tavLst>
                                    </p:anim>
                                    <p:anim calcmode="lin" valueType="num">
                                      <p:cBhvr>
                                        <p:cTn id="205" dur="1000" fill="hold"/>
                                        <p:tgtEl>
                                          <p:spTgt spid="26"/>
                                        </p:tgtEl>
                                        <p:attrNameLst>
                                          <p:attrName>ppt_h</p:attrName>
                                        </p:attrNameLst>
                                      </p:cBhvr>
                                      <p:tavLst>
                                        <p:tav tm="0">
                                          <p:val>
                                            <p:fltVal val="0"/>
                                          </p:val>
                                        </p:tav>
                                        <p:tav tm="100000">
                                          <p:val>
                                            <p:strVal val="#ppt_h"/>
                                          </p:val>
                                        </p:tav>
                                      </p:tavLst>
                                    </p:anim>
                                    <p:anim calcmode="lin" valueType="num">
                                      <p:cBhvr>
                                        <p:cTn id="206" dur="1000" fill="hold"/>
                                        <p:tgtEl>
                                          <p:spTgt spid="26"/>
                                        </p:tgtEl>
                                        <p:attrNameLst>
                                          <p:attrName>style.rotation</p:attrName>
                                        </p:attrNameLst>
                                      </p:cBhvr>
                                      <p:tavLst>
                                        <p:tav tm="0">
                                          <p:val>
                                            <p:fltVal val="90"/>
                                          </p:val>
                                        </p:tav>
                                        <p:tav tm="100000">
                                          <p:val>
                                            <p:fltVal val="0"/>
                                          </p:val>
                                        </p:tav>
                                      </p:tavLst>
                                    </p:anim>
                                    <p:animEffect transition="in" filter="fade">
                                      <p:cBhvr>
                                        <p:cTn id="207" dur="1000"/>
                                        <p:tgtEl>
                                          <p:spTgt spid="26"/>
                                        </p:tgtEl>
                                      </p:cBhvr>
                                    </p:animEffect>
                                  </p:childTnLst>
                                </p:cTn>
                              </p:par>
                              <p:par>
                                <p:cTn id="208" presetID="31" presetClass="entr" presetSubtype="0" fill="hold" nodeType="withEffect">
                                  <p:stCondLst>
                                    <p:cond delay="0"/>
                                  </p:stCondLst>
                                  <p:childTnLst>
                                    <p:set>
                                      <p:cBhvr>
                                        <p:cTn id="209" dur="1" fill="hold">
                                          <p:stCondLst>
                                            <p:cond delay="0"/>
                                          </p:stCondLst>
                                        </p:cTn>
                                        <p:tgtEl>
                                          <p:spTgt spid="29"/>
                                        </p:tgtEl>
                                        <p:attrNameLst>
                                          <p:attrName>style.visibility</p:attrName>
                                        </p:attrNameLst>
                                      </p:cBhvr>
                                      <p:to>
                                        <p:strVal val="visible"/>
                                      </p:to>
                                    </p:set>
                                    <p:anim calcmode="lin" valueType="num">
                                      <p:cBhvr>
                                        <p:cTn id="210" dur="1000" fill="hold"/>
                                        <p:tgtEl>
                                          <p:spTgt spid="29"/>
                                        </p:tgtEl>
                                        <p:attrNameLst>
                                          <p:attrName>ppt_w</p:attrName>
                                        </p:attrNameLst>
                                      </p:cBhvr>
                                      <p:tavLst>
                                        <p:tav tm="0">
                                          <p:val>
                                            <p:fltVal val="0"/>
                                          </p:val>
                                        </p:tav>
                                        <p:tav tm="100000">
                                          <p:val>
                                            <p:strVal val="#ppt_w"/>
                                          </p:val>
                                        </p:tav>
                                      </p:tavLst>
                                    </p:anim>
                                    <p:anim calcmode="lin" valueType="num">
                                      <p:cBhvr>
                                        <p:cTn id="211" dur="1000" fill="hold"/>
                                        <p:tgtEl>
                                          <p:spTgt spid="29"/>
                                        </p:tgtEl>
                                        <p:attrNameLst>
                                          <p:attrName>ppt_h</p:attrName>
                                        </p:attrNameLst>
                                      </p:cBhvr>
                                      <p:tavLst>
                                        <p:tav tm="0">
                                          <p:val>
                                            <p:fltVal val="0"/>
                                          </p:val>
                                        </p:tav>
                                        <p:tav tm="100000">
                                          <p:val>
                                            <p:strVal val="#ppt_h"/>
                                          </p:val>
                                        </p:tav>
                                      </p:tavLst>
                                    </p:anim>
                                    <p:anim calcmode="lin" valueType="num">
                                      <p:cBhvr>
                                        <p:cTn id="212" dur="1000" fill="hold"/>
                                        <p:tgtEl>
                                          <p:spTgt spid="29"/>
                                        </p:tgtEl>
                                        <p:attrNameLst>
                                          <p:attrName>style.rotation</p:attrName>
                                        </p:attrNameLst>
                                      </p:cBhvr>
                                      <p:tavLst>
                                        <p:tav tm="0">
                                          <p:val>
                                            <p:fltVal val="90"/>
                                          </p:val>
                                        </p:tav>
                                        <p:tav tm="100000">
                                          <p:val>
                                            <p:fltVal val="0"/>
                                          </p:val>
                                        </p:tav>
                                      </p:tavLst>
                                    </p:anim>
                                    <p:animEffect transition="in" filter="fade">
                                      <p:cBhvr>
                                        <p:cTn id="213" dur="1000"/>
                                        <p:tgtEl>
                                          <p:spTgt spid="29"/>
                                        </p:tgtEl>
                                      </p:cBhvr>
                                    </p:animEffect>
                                  </p:childTnLst>
                                </p:cTn>
                              </p:par>
                              <p:par>
                                <p:cTn id="214" presetID="31" presetClass="entr" presetSubtype="0" fill="hold" nodeType="withEffect">
                                  <p:stCondLst>
                                    <p:cond delay="0"/>
                                  </p:stCondLst>
                                  <p:childTnLst>
                                    <p:set>
                                      <p:cBhvr>
                                        <p:cTn id="215" dur="1" fill="hold">
                                          <p:stCondLst>
                                            <p:cond delay="0"/>
                                          </p:stCondLst>
                                        </p:cTn>
                                        <p:tgtEl>
                                          <p:spTgt spid="30"/>
                                        </p:tgtEl>
                                        <p:attrNameLst>
                                          <p:attrName>style.visibility</p:attrName>
                                        </p:attrNameLst>
                                      </p:cBhvr>
                                      <p:to>
                                        <p:strVal val="visible"/>
                                      </p:to>
                                    </p:set>
                                    <p:anim calcmode="lin" valueType="num">
                                      <p:cBhvr>
                                        <p:cTn id="216" dur="1000" fill="hold"/>
                                        <p:tgtEl>
                                          <p:spTgt spid="30"/>
                                        </p:tgtEl>
                                        <p:attrNameLst>
                                          <p:attrName>ppt_w</p:attrName>
                                        </p:attrNameLst>
                                      </p:cBhvr>
                                      <p:tavLst>
                                        <p:tav tm="0">
                                          <p:val>
                                            <p:fltVal val="0"/>
                                          </p:val>
                                        </p:tav>
                                        <p:tav tm="100000">
                                          <p:val>
                                            <p:strVal val="#ppt_w"/>
                                          </p:val>
                                        </p:tav>
                                      </p:tavLst>
                                    </p:anim>
                                    <p:anim calcmode="lin" valueType="num">
                                      <p:cBhvr>
                                        <p:cTn id="217" dur="1000" fill="hold"/>
                                        <p:tgtEl>
                                          <p:spTgt spid="30"/>
                                        </p:tgtEl>
                                        <p:attrNameLst>
                                          <p:attrName>ppt_h</p:attrName>
                                        </p:attrNameLst>
                                      </p:cBhvr>
                                      <p:tavLst>
                                        <p:tav tm="0">
                                          <p:val>
                                            <p:fltVal val="0"/>
                                          </p:val>
                                        </p:tav>
                                        <p:tav tm="100000">
                                          <p:val>
                                            <p:strVal val="#ppt_h"/>
                                          </p:val>
                                        </p:tav>
                                      </p:tavLst>
                                    </p:anim>
                                    <p:anim calcmode="lin" valueType="num">
                                      <p:cBhvr>
                                        <p:cTn id="218" dur="1000" fill="hold"/>
                                        <p:tgtEl>
                                          <p:spTgt spid="30"/>
                                        </p:tgtEl>
                                        <p:attrNameLst>
                                          <p:attrName>style.rotation</p:attrName>
                                        </p:attrNameLst>
                                      </p:cBhvr>
                                      <p:tavLst>
                                        <p:tav tm="0">
                                          <p:val>
                                            <p:fltVal val="90"/>
                                          </p:val>
                                        </p:tav>
                                        <p:tav tm="100000">
                                          <p:val>
                                            <p:fltVal val="0"/>
                                          </p:val>
                                        </p:tav>
                                      </p:tavLst>
                                    </p:anim>
                                    <p:animEffect transition="in" filter="fade">
                                      <p:cBhvr>
                                        <p:cTn id="219" dur="1000"/>
                                        <p:tgtEl>
                                          <p:spTgt spid="30"/>
                                        </p:tgtEl>
                                      </p:cBhvr>
                                    </p:animEffect>
                                  </p:childTnLst>
                                </p:cTn>
                              </p:par>
                              <p:par>
                                <p:cTn id="220" presetID="31" presetClass="entr" presetSubtype="0" fill="hold" grpId="0" nodeType="withEffect">
                                  <p:stCondLst>
                                    <p:cond delay="0"/>
                                  </p:stCondLst>
                                  <p:childTnLst>
                                    <p:set>
                                      <p:cBhvr>
                                        <p:cTn id="221" dur="1" fill="hold">
                                          <p:stCondLst>
                                            <p:cond delay="0"/>
                                          </p:stCondLst>
                                        </p:cTn>
                                        <p:tgtEl>
                                          <p:spTgt spid="31"/>
                                        </p:tgtEl>
                                        <p:attrNameLst>
                                          <p:attrName>style.visibility</p:attrName>
                                        </p:attrNameLst>
                                      </p:cBhvr>
                                      <p:to>
                                        <p:strVal val="visible"/>
                                      </p:to>
                                    </p:set>
                                    <p:anim calcmode="lin" valueType="num">
                                      <p:cBhvr>
                                        <p:cTn id="222" dur="1000" fill="hold"/>
                                        <p:tgtEl>
                                          <p:spTgt spid="31"/>
                                        </p:tgtEl>
                                        <p:attrNameLst>
                                          <p:attrName>ppt_w</p:attrName>
                                        </p:attrNameLst>
                                      </p:cBhvr>
                                      <p:tavLst>
                                        <p:tav tm="0">
                                          <p:val>
                                            <p:fltVal val="0"/>
                                          </p:val>
                                        </p:tav>
                                        <p:tav tm="100000">
                                          <p:val>
                                            <p:strVal val="#ppt_w"/>
                                          </p:val>
                                        </p:tav>
                                      </p:tavLst>
                                    </p:anim>
                                    <p:anim calcmode="lin" valueType="num">
                                      <p:cBhvr>
                                        <p:cTn id="223" dur="1000" fill="hold"/>
                                        <p:tgtEl>
                                          <p:spTgt spid="31"/>
                                        </p:tgtEl>
                                        <p:attrNameLst>
                                          <p:attrName>ppt_h</p:attrName>
                                        </p:attrNameLst>
                                      </p:cBhvr>
                                      <p:tavLst>
                                        <p:tav tm="0">
                                          <p:val>
                                            <p:fltVal val="0"/>
                                          </p:val>
                                        </p:tav>
                                        <p:tav tm="100000">
                                          <p:val>
                                            <p:strVal val="#ppt_h"/>
                                          </p:val>
                                        </p:tav>
                                      </p:tavLst>
                                    </p:anim>
                                    <p:anim calcmode="lin" valueType="num">
                                      <p:cBhvr>
                                        <p:cTn id="224" dur="1000" fill="hold"/>
                                        <p:tgtEl>
                                          <p:spTgt spid="31"/>
                                        </p:tgtEl>
                                        <p:attrNameLst>
                                          <p:attrName>style.rotation</p:attrName>
                                        </p:attrNameLst>
                                      </p:cBhvr>
                                      <p:tavLst>
                                        <p:tav tm="0">
                                          <p:val>
                                            <p:fltVal val="90"/>
                                          </p:val>
                                        </p:tav>
                                        <p:tav tm="100000">
                                          <p:val>
                                            <p:fltVal val="0"/>
                                          </p:val>
                                        </p:tav>
                                      </p:tavLst>
                                    </p:anim>
                                    <p:animEffect transition="in" filter="fade">
                                      <p:cBhvr>
                                        <p:cTn id="225" dur="1000"/>
                                        <p:tgtEl>
                                          <p:spTgt spid="31"/>
                                        </p:tgtEl>
                                      </p:cBhvr>
                                    </p:animEffect>
                                  </p:childTnLst>
                                </p:cTn>
                              </p:par>
                            </p:childTnLst>
                          </p:cTn>
                        </p:par>
                      </p:childTnLst>
                    </p:cTn>
                  </p:par>
                  <p:par>
                    <p:cTn id="226" fill="hold">
                      <p:stCondLst>
                        <p:cond delay="indefinite"/>
                      </p:stCondLst>
                      <p:childTnLst>
                        <p:par>
                          <p:cTn id="227" fill="hold">
                            <p:stCondLst>
                              <p:cond delay="0"/>
                            </p:stCondLst>
                            <p:childTnLst>
                              <p:par>
                                <p:cTn id="228" presetID="22" presetClass="entr" presetSubtype="4" fill="hold" nodeType="clickEffect">
                                  <p:stCondLst>
                                    <p:cond delay="0"/>
                                  </p:stCondLst>
                                  <p:childTnLst>
                                    <p:set>
                                      <p:cBhvr>
                                        <p:cTn id="229" dur="1" fill="hold">
                                          <p:stCondLst>
                                            <p:cond delay="0"/>
                                          </p:stCondLst>
                                        </p:cTn>
                                        <p:tgtEl>
                                          <p:spTgt spid="33"/>
                                        </p:tgtEl>
                                        <p:attrNameLst>
                                          <p:attrName>style.visibility</p:attrName>
                                        </p:attrNameLst>
                                      </p:cBhvr>
                                      <p:to>
                                        <p:strVal val="visible"/>
                                      </p:to>
                                    </p:set>
                                    <p:animEffect transition="in" filter="wipe(down)">
                                      <p:cBhvr>
                                        <p:cTn id="230" dur="500"/>
                                        <p:tgtEl>
                                          <p:spTgt spid="33"/>
                                        </p:tgtEl>
                                      </p:cBhvr>
                                    </p:animEffect>
                                  </p:childTnLst>
                                </p:cTn>
                              </p:par>
                            </p:childTnLst>
                          </p:cTn>
                        </p:par>
                        <p:par>
                          <p:cTn id="231" fill="hold">
                            <p:stCondLst>
                              <p:cond delay="500"/>
                            </p:stCondLst>
                            <p:childTnLst>
                              <p:par>
                                <p:cTn id="232" presetID="10" presetClass="entr" presetSubtype="0" fill="hold" grpId="0" nodeType="afterEffect">
                                  <p:stCondLst>
                                    <p:cond delay="0"/>
                                  </p:stCondLst>
                                  <p:childTnLst>
                                    <p:set>
                                      <p:cBhvr>
                                        <p:cTn id="233" dur="1" fill="hold">
                                          <p:stCondLst>
                                            <p:cond delay="0"/>
                                          </p:stCondLst>
                                        </p:cTn>
                                        <p:tgtEl>
                                          <p:spTgt spid="48"/>
                                        </p:tgtEl>
                                        <p:attrNameLst>
                                          <p:attrName>style.visibility</p:attrName>
                                        </p:attrNameLst>
                                      </p:cBhvr>
                                      <p:to>
                                        <p:strVal val="visible"/>
                                      </p:to>
                                    </p:set>
                                    <p:animEffect transition="in" filter="fade">
                                      <p:cBhvr>
                                        <p:cTn id="234" dur="500"/>
                                        <p:tgtEl>
                                          <p:spTgt spid="48"/>
                                        </p:tgtEl>
                                      </p:cBhvr>
                                    </p:animEffect>
                                  </p:childTnLst>
                                </p:cTn>
                              </p:par>
                            </p:childTnLst>
                          </p:cTn>
                        </p:par>
                      </p:childTnLst>
                    </p:cTn>
                  </p:par>
                  <p:par>
                    <p:cTn id="235" fill="hold">
                      <p:stCondLst>
                        <p:cond delay="indefinite"/>
                      </p:stCondLst>
                      <p:childTnLst>
                        <p:par>
                          <p:cTn id="236" fill="hold">
                            <p:stCondLst>
                              <p:cond delay="0"/>
                            </p:stCondLst>
                            <p:childTnLst>
                              <p:par>
                                <p:cTn id="237" presetID="22" presetClass="entr" presetSubtype="1" fill="hold" nodeType="clickEffect">
                                  <p:stCondLst>
                                    <p:cond delay="0"/>
                                  </p:stCondLst>
                                  <p:childTnLst>
                                    <p:set>
                                      <p:cBhvr>
                                        <p:cTn id="238" dur="1" fill="hold">
                                          <p:stCondLst>
                                            <p:cond delay="0"/>
                                          </p:stCondLst>
                                        </p:cTn>
                                        <p:tgtEl>
                                          <p:spTgt spid="39"/>
                                        </p:tgtEl>
                                        <p:attrNameLst>
                                          <p:attrName>style.visibility</p:attrName>
                                        </p:attrNameLst>
                                      </p:cBhvr>
                                      <p:to>
                                        <p:strVal val="visible"/>
                                      </p:to>
                                    </p:set>
                                    <p:animEffect transition="in" filter="wipe(up)">
                                      <p:cBhvr>
                                        <p:cTn id="239" dur="500"/>
                                        <p:tgtEl>
                                          <p:spTgt spid="39"/>
                                        </p:tgtEl>
                                      </p:cBhvr>
                                    </p:animEffect>
                                  </p:childTnLst>
                                </p:cTn>
                              </p:par>
                            </p:childTnLst>
                          </p:cTn>
                        </p:par>
                        <p:par>
                          <p:cTn id="240" fill="hold">
                            <p:stCondLst>
                              <p:cond delay="500"/>
                            </p:stCondLst>
                            <p:childTnLst>
                              <p:par>
                                <p:cTn id="241" presetID="10" presetClass="entr" presetSubtype="0" fill="hold" grpId="0" nodeType="afterEffect">
                                  <p:stCondLst>
                                    <p:cond delay="0"/>
                                  </p:stCondLst>
                                  <p:childTnLst>
                                    <p:set>
                                      <p:cBhvr>
                                        <p:cTn id="242" dur="1" fill="hold">
                                          <p:stCondLst>
                                            <p:cond delay="0"/>
                                          </p:stCondLst>
                                        </p:cTn>
                                        <p:tgtEl>
                                          <p:spTgt spid="50"/>
                                        </p:tgtEl>
                                        <p:attrNameLst>
                                          <p:attrName>style.visibility</p:attrName>
                                        </p:attrNameLst>
                                      </p:cBhvr>
                                      <p:to>
                                        <p:strVal val="visible"/>
                                      </p:to>
                                    </p:set>
                                    <p:animEffect transition="in" filter="fade">
                                      <p:cBhvr>
                                        <p:cTn id="243" dur="500"/>
                                        <p:tgtEl>
                                          <p:spTgt spid="50"/>
                                        </p:tgtEl>
                                      </p:cBhvr>
                                    </p:animEffect>
                                  </p:childTnLst>
                                </p:cTn>
                              </p:par>
                            </p:childTnLst>
                          </p:cTn>
                        </p:par>
                      </p:childTnLst>
                    </p:cTn>
                  </p:par>
                  <p:par>
                    <p:cTn id="244" fill="hold">
                      <p:stCondLst>
                        <p:cond delay="indefinite"/>
                      </p:stCondLst>
                      <p:childTnLst>
                        <p:par>
                          <p:cTn id="245" fill="hold">
                            <p:stCondLst>
                              <p:cond delay="0"/>
                            </p:stCondLst>
                            <p:childTnLst>
                              <p:par>
                                <p:cTn id="246" presetID="22" presetClass="entr" presetSubtype="1" fill="hold" nodeType="clickEffect">
                                  <p:stCondLst>
                                    <p:cond delay="0"/>
                                  </p:stCondLst>
                                  <p:childTnLst>
                                    <p:set>
                                      <p:cBhvr>
                                        <p:cTn id="247" dur="1" fill="hold">
                                          <p:stCondLst>
                                            <p:cond delay="0"/>
                                          </p:stCondLst>
                                        </p:cTn>
                                        <p:tgtEl>
                                          <p:spTgt spid="38"/>
                                        </p:tgtEl>
                                        <p:attrNameLst>
                                          <p:attrName>style.visibility</p:attrName>
                                        </p:attrNameLst>
                                      </p:cBhvr>
                                      <p:to>
                                        <p:strVal val="visible"/>
                                      </p:to>
                                    </p:set>
                                    <p:animEffect transition="in" filter="wipe(up)">
                                      <p:cBhvr>
                                        <p:cTn id="248" dur="500"/>
                                        <p:tgtEl>
                                          <p:spTgt spid="38"/>
                                        </p:tgtEl>
                                      </p:cBhvr>
                                    </p:animEffect>
                                  </p:childTnLst>
                                </p:cTn>
                              </p:par>
                            </p:childTnLst>
                          </p:cTn>
                        </p:par>
                        <p:par>
                          <p:cTn id="249" fill="hold">
                            <p:stCondLst>
                              <p:cond delay="500"/>
                            </p:stCondLst>
                            <p:childTnLst>
                              <p:par>
                                <p:cTn id="250" presetID="10" presetClass="entr" presetSubtype="0" fill="hold" grpId="0" nodeType="afterEffect">
                                  <p:stCondLst>
                                    <p:cond delay="0"/>
                                  </p:stCondLst>
                                  <p:childTnLst>
                                    <p:set>
                                      <p:cBhvr>
                                        <p:cTn id="251" dur="1" fill="hold">
                                          <p:stCondLst>
                                            <p:cond delay="0"/>
                                          </p:stCondLst>
                                        </p:cTn>
                                        <p:tgtEl>
                                          <p:spTgt spid="49"/>
                                        </p:tgtEl>
                                        <p:attrNameLst>
                                          <p:attrName>style.visibility</p:attrName>
                                        </p:attrNameLst>
                                      </p:cBhvr>
                                      <p:to>
                                        <p:strVal val="visible"/>
                                      </p:to>
                                    </p:set>
                                    <p:animEffect transition="in" filter="fade">
                                      <p:cBhvr>
                                        <p:cTn id="252" dur="500"/>
                                        <p:tgtEl>
                                          <p:spTgt spid="49"/>
                                        </p:tgtEl>
                                      </p:cBhvr>
                                    </p:animEffect>
                                  </p:childTnLst>
                                </p:cTn>
                              </p:par>
                            </p:childTnLst>
                          </p:cTn>
                        </p:par>
                      </p:childTnLst>
                    </p:cTn>
                  </p:par>
                  <p:par>
                    <p:cTn id="253" fill="hold">
                      <p:stCondLst>
                        <p:cond delay="indefinite"/>
                      </p:stCondLst>
                      <p:childTnLst>
                        <p:par>
                          <p:cTn id="254" fill="hold">
                            <p:stCondLst>
                              <p:cond delay="0"/>
                            </p:stCondLst>
                            <p:childTnLst>
                              <p:par>
                                <p:cTn id="255" presetID="31" presetClass="exit" presetSubtype="0" fill="hold" grpId="1" nodeType="clickEffect">
                                  <p:stCondLst>
                                    <p:cond delay="0"/>
                                  </p:stCondLst>
                                  <p:childTnLst>
                                    <p:anim calcmode="lin" valueType="num">
                                      <p:cBhvr>
                                        <p:cTn id="256" dur="1000"/>
                                        <p:tgtEl>
                                          <p:spTgt spid="25"/>
                                        </p:tgtEl>
                                        <p:attrNameLst>
                                          <p:attrName>ppt_w</p:attrName>
                                        </p:attrNameLst>
                                      </p:cBhvr>
                                      <p:tavLst>
                                        <p:tav tm="0">
                                          <p:val>
                                            <p:strVal val="ppt_w"/>
                                          </p:val>
                                        </p:tav>
                                        <p:tav tm="100000">
                                          <p:val>
                                            <p:fltVal val="0"/>
                                          </p:val>
                                        </p:tav>
                                      </p:tavLst>
                                    </p:anim>
                                    <p:anim calcmode="lin" valueType="num">
                                      <p:cBhvr>
                                        <p:cTn id="257" dur="1000"/>
                                        <p:tgtEl>
                                          <p:spTgt spid="25"/>
                                        </p:tgtEl>
                                        <p:attrNameLst>
                                          <p:attrName>ppt_h</p:attrName>
                                        </p:attrNameLst>
                                      </p:cBhvr>
                                      <p:tavLst>
                                        <p:tav tm="0">
                                          <p:val>
                                            <p:strVal val="ppt_h"/>
                                          </p:val>
                                        </p:tav>
                                        <p:tav tm="100000">
                                          <p:val>
                                            <p:fltVal val="0"/>
                                          </p:val>
                                        </p:tav>
                                      </p:tavLst>
                                    </p:anim>
                                    <p:anim calcmode="lin" valueType="num">
                                      <p:cBhvr>
                                        <p:cTn id="258" dur="1000"/>
                                        <p:tgtEl>
                                          <p:spTgt spid="25"/>
                                        </p:tgtEl>
                                        <p:attrNameLst>
                                          <p:attrName>style.rotation</p:attrName>
                                        </p:attrNameLst>
                                      </p:cBhvr>
                                      <p:tavLst>
                                        <p:tav tm="0">
                                          <p:val>
                                            <p:fltVal val="0"/>
                                          </p:val>
                                        </p:tav>
                                        <p:tav tm="100000">
                                          <p:val>
                                            <p:fltVal val="90"/>
                                          </p:val>
                                        </p:tav>
                                      </p:tavLst>
                                    </p:anim>
                                    <p:animEffect transition="out" filter="fade">
                                      <p:cBhvr>
                                        <p:cTn id="259" dur="1000"/>
                                        <p:tgtEl>
                                          <p:spTgt spid="25"/>
                                        </p:tgtEl>
                                      </p:cBhvr>
                                    </p:animEffect>
                                    <p:set>
                                      <p:cBhvr>
                                        <p:cTn id="260" dur="1" fill="hold">
                                          <p:stCondLst>
                                            <p:cond delay="999"/>
                                          </p:stCondLst>
                                        </p:cTn>
                                        <p:tgtEl>
                                          <p:spTgt spid="25"/>
                                        </p:tgtEl>
                                        <p:attrNameLst>
                                          <p:attrName>style.visibility</p:attrName>
                                        </p:attrNameLst>
                                      </p:cBhvr>
                                      <p:to>
                                        <p:strVal val="hidden"/>
                                      </p:to>
                                    </p:set>
                                  </p:childTnLst>
                                </p:cTn>
                              </p:par>
                              <p:par>
                                <p:cTn id="261" presetID="31" presetClass="exit" presetSubtype="0" fill="hold" nodeType="withEffect">
                                  <p:stCondLst>
                                    <p:cond delay="0"/>
                                  </p:stCondLst>
                                  <p:childTnLst>
                                    <p:anim calcmode="lin" valueType="num">
                                      <p:cBhvr>
                                        <p:cTn id="262" dur="1000"/>
                                        <p:tgtEl>
                                          <p:spTgt spid="28"/>
                                        </p:tgtEl>
                                        <p:attrNameLst>
                                          <p:attrName>ppt_w</p:attrName>
                                        </p:attrNameLst>
                                      </p:cBhvr>
                                      <p:tavLst>
                                        <p:tav tm="0">
                                          <p:val>
                                            <p:strVal val="ppt_w"/>
                                          </p:val>
                                        </p:tav>
                                        <p:tav tm="100000">
                                          <p:val>
                                            <p:fltVal val="0"/>
                                          </p:val>
                                        </p:tav>
                                      </p:tavLst>
                                    </p:anim>
                                    <p:anim calcmode="lin" valueType="num">
                                      <p:cBhvr>
                                        <p:cTn id="263" dur="1000"/>
                                        <p:tgtEl>
                                          <p:spTgt spid="28"/>
                                        </p:tgtEl>
                                        <p:attrNameLst>
                                          <p:attrName>ppt_h</p:attrName>
                                        </p:attrNameLst>
                                      </p:cBhvr>
                                      <p:tavLst>
                                        <p:tav tm="0">
                                          <p:val>
                                            <p:strVal val="ppt_h"/>
                                          </p:val>
                                        </p:tav>
                                        <p:tav tm="100000">
                                          <p:val>
                                            <p:fltVal val="0"/>
                                          </p:val>
                                        </p:tav>
                                      </p:tavLst>
                                    </p:anim>
                                    <p:anim calcmode="lin" valueType="num">
                                      <p:cBhvr>
                                        <p:cTn id="264" dur="1000"/>
                                        <p:tgtEl>
                                          <p:spTgt spid="28"/>
                                        </p:tgtEl>
                                        <p:attrNameLst>
                                          <p:attrName>style.rotation</p:attrName>
                                        </p:attrNameLst>
                                      </p:cBhvr>
                                      <p:tavLst>
                                        <p:tav tm="0">
                                          <p:val>
                                            <p:fltVal val="0"/>
                                          </p:val>
                                        </p:tav>
                                        <p:tav tm="100000">
                                          <p:val>
                                            <p:fltVal val="90"/>
                                          </p:val>
                                        </p:tav>
                                      </p:tavLst>
                                    </p:anim>
                                    <p:animEffect transition="out" filter="fade">
                                      <p:cBhvr>
                                        <p:cTn id="265" dur="1000"/>
                                        <p:tgtEl>
                                          <p:spTgt spid="28"/>
                                        </p:tgtEl>
                                      </p:cBhvr>
                                    </p:animEffect>
                                    <p:set>
                                      <p:cBhvr>
                                        <p:cTn id="266" dur="1" fill="hold">
                                          <p:stCondLst>
                                            <p:cond delay="999"/>
                                          </p:stCondLst>
                                        </p:cTn>
                                        <p:tgtEl>
                                          <p:spTgt spid="28"/>
                                        </p:tgtEl>
                                        <p:attrNameLst>
                                          <p:attrName>style.visibility</p:attrName>
                                        </p:attrNameLst>
                                      </p:cBhvr>
                                      <p:to>
                                        <p:strVal val="hidden"/>
                                      </p:to>
                                    </p:set>
                                  </p:childTnLst>
                                </p:cTn>
                              </p:par>
                              <p:par>
                                <p:cTn id="267" presetID="31" presetClass="exit" presetSubtype="0" fill="hold" nodeType="withEffect">
                                  <p:stCondLst>
                                    <p:cond delay="0"/>
                                  </p:stCondLst>
                                  <p:childTnLst>
                                    <p:anim calcmode="lin" valueType="num">
                                      <p:cBhvr>
                                        <p:cTn id="268" dur="1000"/>
                                        <p:tgtEl>
                                          <p:spTgt spid="27"/>
                                        </p:tgtEl>
                                        <p:attrNameLst>
                                          <p:attrName>ppt_w</p:attrName>
                                        </p:attrNameLst>
                                      </p:cBhvr>
                                      <p:tavLst>
                                        <p:tav tm="0">
                                          <p:val>
                                            <p:strVal val="ppt_w"/>
                                          </p:val>
                                        </p:tav>
                                        <p:tav tm="100000">
                                          <p:val>
                                            <p:fltVal val="0"/>
                                          </p:val>
                                        </p:tav>
                                      </p:tavLst>
                                    </p:anim>
                                    <p:anim calcmode="lin" valueType="num">
                                      <p:cBhvr>
                                        <p:cTn id="269" dur="1000"/>
                                        <p:tgtEl>
                                          <p:spTgt spid="27"/>
                                        </p:tgtEl>
                                        <p:attrNameLst>
                                          <p:attrName>ppt_h</p:attrName>
                                        </p:attrNameLst>
                                      </p:cBhvr>
                                      <p:tavLst>
                                        <p:tav tm="0">
                                          <p:val>
                                            <p:strVal val="ppt_h"/>
                                          </p:val>
                                        </p:tav>
                                        <p:tav tm="100000">
                                          <p:val>
                                            <p:fltVal val="0"/>
                                          </p:val>
                                        </p:tav>
                                      </p:tavLst>
                                    </p:anim>
                                    <p:anim calcmode="lin" valueType="num">
                                      <p:cBhvr>
                                        <p:cTn id="270" dur="1000"/>
                                        <p:tgtEl>
                                          <p:spTgt spid="27"/>
                                        </p:tgtEl>
                                        <p:attrNameLst>
                                          <p:attrName>style.rotation</p:attrName>
                                        </p:attrNameLst>
                                      </p:cBhvr>
                                      <p:tavLst>
                                        <p:tav tm="0">
                                          <p:val>
                                            <p:fltVal val="0"/>
                                          </p:val>
                                        </p:tav>
                                        <p:tav tm="100000">
                                          <p:val>
                                            <p:fltVal val="90"/>
                                          </p:val>
                                        </p:tav>
                                      </p:tavLst>
                                    </p:anim>
                                    <p:animEffect transition="out" filter="fade">
                                      <p:cBhvr>
                                        <p:cTn id="271" dur="1000"/>
                                        <p:tgtEl>
                                          <p:spTgt spid="27"/>
                                        </p:tgtEl>
                                      </p:cBhvr>
                                    </p:animEffect>
                                    <p:set>
                                      <p:cBhvr>
                                        <p:cTn id="272" dur="1" fill="hold">
                                          <p:stCondLst>
                                            <p:cond delay="999"/>
                                          </p:stCondLst>
                                        </p:cTn>
                                        <p:tgtEl>
                                          <p:spTgt spid="27"/>
                                        </p:tgtEl>
                                        <p:attrNameLst>
                                          <p:attrName>style.visibility</p:attrName>
                                        </p:attrNameLst>
                                      </p:cBhvr>
                                      <p:to>
                                        <p:strVal val="hidden"/>
                                      </p:to>
                                    </p:set>
                                  </p:childTnLst>
                                </p:cTn>
                              </p:par>
                              <p:par>
                                <p:cTn id="273" presetID="31" presetClass="exit" presetSubtype="0" fill="hold" nodeType="withEffect">
                                  <p:stCondLst>
                                    <p:cond delay="0"/>
                                  </p:stCondLst>
                                  <p:childTnLst>
                                    <p:anim calcmode="lin" valueType="num">
                                      <p:cBhvr>
                                        <p:cTn id="274" dur="1000"/>
                                        <p:tgtEl>
                                          <p:spTgt spid="26"/>
                                        </p:tgtEl>
                                        <p:attrNameLst>
                                          <p:attrName>ppt_w</p:attrName>
                                        </p:attrNameLst>
                                      </p:cBhvr>
                                      <p:tavLst>
                                        <p:tav tm="0">
                                          <p:val>
                                            <p:strVal val="ppt_w"/>
                                          </p:val>
                                        </p:tav>
                                        <p:tav tm="100000">
                                          <p:val>
                                            <p:fltVal val="0"/>
                                          </p:val>
                                        </p:tav>
                                      </p:tavLst>
                                    </p:anim>
                                    <p:anim calcmode="lin" valueType="num">
                                      <p:cBhvr>
                                        <p:cTn id="275" dur="1000"/>
                                        <p:tgtEl>
                                          <p:spTgt spid="26"/>
                                        </p:tgtEl>
                                        <p:attrNameLst>
                                          <p:attrName>ppt_h</p:attrName>
                                        </p:attrNameLst>
                                      </p:cBhvr>
                                      <p:tavLst>
                                        <p:tav tm="0">
                                          <p:val>
                                            <p:strVal val="ppt_h"/>
                                          </p:val>
                                        </p:tav>
                                        <p:tav tm="100000">
                                          <p:val>
                                            <p:fltVal val="0"/>
                                          </p:val>
                                        </p:tav>
                                      </p:tavLst>
                                    </p:anim>
                                    <p:anim calcmode="lin" valueType="num">
                                      <p:cBhvr>
                                        <p:cTn id="276" dur="1000"/>
                                        <p:tgtEl>
                                          <p:spTgt spid="26"/>
                                        </p:tgtEl>
                                        <p:attrNameLst>
                                          <p:attrName>style.rotation</p:attrName>
                                        </p:attrNameLst>
                                      </p:cBhvr>
                                      <p:tavLst>
                                        <p:tav tm="0">
                                          <p:val>
                                            <p:fltVal val="0"/>
                                          </p:val>
                                        </p:tav>
                                        <p:tav tm="100000">
                                          <p:val>
                                            <p:fltVal val="90"/>
                                          </p:val>
                                        </p:tav>
                                      </p:tavLst>
                                    </p:anim>
                                    <p:animEffect transition="out" filter="fade">
                                      <p:cBhvr>
                                        <p:cTn id="277" dur="1000"/>
                                        <p:tgtEl>
                                          <p:spTgt spid="26"/>
                                        </p:tgtEl>
                                      </p:cBhvr>
                                    </p:animEffect>
                                    <p:set>
                                      <p:cBhvr>
                                        <p:cTn id="278" dur="1" fill="hold">
                                          <p:stCondLst>
                                            <p:cond delay="999"/>
                                          </p:stCondLst>
                                        </p:cTn>
                                        <p:tgtEl>
                                          <p:spTgt spid="26"/>
                                        </p:tgtEl>
                                        <p:attrNameLst>
                                          <p:attrName>style.visibility</p:attrName>
                                        </p:attrNameLst>
                                      </p:cBhvr>
                                      <p:to>
                                        <p:strVal val="hidden"/>
                                      </p:to>
                                    </p:set>
                                  </p:childTnLst>
                                </p:cTn>
                              </p:par>
                              <p:par>
                                <p:cTn id="279" presetID="31" presetClass="exit" presetSubtype="0" fill="hold" nodeType="withEffect">
                                  <p:stCondLst>
                                    <p:cond delay="0"/>
                                  </p:stCondLst>
                                  <p:childTnLst>
                                    <p:anim calcmode="lin" valueType="num">
                                      <p:cBhvr>
                                        <p:cTn id="280" dur="1000"/>
                                        <p:tgtEl>
                                          <p:spTgt spid="29"/>
                                        </p:tgtEl>
                                        <p:attrNameLst>
                                          <p:attrName>ppt_w</p:attrName>
                                        </p:attrNameLst>
                                      </p:cBhvr>
                                      <p:tavLst>
                                        <p:tav tm="0">
                                          <p:val>
                                            <p:strVal val="ppt_w"/>
                                          </p:val>
                                        </p:tav>
                                        <p:tav tm="100000">
                                          <p:val>
                                            <p:fltVal val="0"/>
                                          </p:val>
                                        </p:tav>
                                      </p:tavLst>
                                    </p:anim>
                                    <p:anim calcmode="lin" valueType="num">
                                      <p:cBhvr>
                                        <p:cTn id="281" dur="1000"/>
                                        <p:tgtEl>
                                          <p:spTgt spid="29"/>
                                        </p:tgtEl>
                                        <p:attrNameLst>
                                          <p:attrName>ppt_h</p:attrName>
                                        </p:attrNameLst>
                                      </p:cBhvr>
                                      <p:tavLst>
                                        <p:tav tm="0">
                                          <p:val>
                                            <p:strVal val="ppt_h"/>
                                          </p:val>
                                        </p:tav>
                                        <p:tav tm="100000">
                                          <p:val>
                                            <p:fltVal val="0"/>
                                          </p:val>
                                        </p:tav>
                                      </p:tavLst>
                                    </p:anim>
                                    <p:anim calcmode="lin" valueType="num">
                                      <p:cBhvr>
                                        <p:cTn id="282" dur="1000"/>
                                        <p:tgtEl>
                                          <p:spTgt spid="29"/>
                                        </p:tgtEl>
                                        <p:attrNameLst>
                                          <p:attrName>style.rotation</p:attrName>
                                        </p:attrNameLst>
                                      </p:cBhvr>
                                      <p:tavLst>
                                        <p:tav tm="0">
                                          <p:val>
                                            <p:fltVal val="0"/>
                                          </p:val>
                                        </p:tav>
                                        <p:tav tm="100000">
                                          <p:val>
                                            <p:fltVal val="90"/>
                                          </p:val>
                                        </p:tav>
                                      </p:tavLst>
                                    </p:anim>
                                    <p:animEffect transition="out" filter="fade">
                                      <p:cBhvr>
                                        <p:cTn id="283" dur="1000"/>
                                        <p:tgtEl>
                                          <p:spTgt spid="29"/>
                                        </p:tgtEl>
                                      </p:cBhvr>
                                    </p:animEffect>
                                    <p:set>
                                      <p:cBhvr>
                                        <p:cTn id="284" dur="1" fill="hold">
                                          <p:stCondLst>
                                            <p:cond delay="999"/>
                                          </p:stCondLst>
                                        </p:cTn>
                                        <p:tgtEl>
                                          <p:spTgt spid="29"/>
                                        </p:tgtEl>
                                        <p:attrNameLst>
                                          <p:attrName>style.visibility</p:attrName>
                                        </p:attrNameLst>
                                      </p:cBhvr>
                                      <p:to>
                                        <p:strVal val="hidden"/>
                                      </p:to>
                                    </p:set>
                                  </p:childTnLst>
                                </p:cTn>
                              </p:par>
                              <p:par>
                                <p:cTn id="285" presetID="31" presetClass="exit" presetSubtype="0" fill="hold" nodeType="withEffect">
                                  <p:stCondLst>
                                    <p:cond delay="0"/>
                                  </p:stCondLst>
                                  <p:childTnLst>
                                    <p:anim calcmode="lin" valueType="num">
                                      <p:cBhvr>
                                        <p:cTn id="286" dur="1000"/>
                                        <p:tgtEl>
                                          <p:spTgt spid="30"/>
                                        </p:tgtEl>
                                        <p:attrNameLst>
                                          <p:attrName>ppt_w</p:attrName>
                                        </p:attrNameLst>
                                      </p:cBhvr>
                                      <p:tavLst>
                                        <p:tav tm="0">
                                          <p:val>
                                            <p:strVal val="ppt_w"/>
                                          </p:val>
                                        </p:tav>
                                        <p:tav tm="100000">
                                          <p:val>
                                            <p:fltVal val="0"/>
                                          </p:val>
                                        </p:tav>
                                      </p:tavLst>
                                    </p:anim>
                                    <p:anim calcmode="lin" valueType="num">
                                      <p:cBhvr>
                                        <p:cTn id="287" dur="1000"/>
                                        <p:tgtEl>
                                          <p:spTgt spid="30"/>
                                        </p:tgtEl>
                                        <p:attrNameLst>
                                          <p:attrName>ppt_h</p:attrName>
                                        </p:attrNameLst>
                                      </p:cBhvr>
                                      <p:tavLst>
                                        <p:tav tm="0">
                                          <p:val>
                                            <p:strVal val="ppt_h"/>
                                          </p:val>
                                        </p:tav>
                                        <p:tav tm="100000">
                                          <p:val>
                                            <p:fltVal val="0"/>
                                          </p:val>
                                        </p:tav>
                                      </p:tavLst>
                                    </p:anim>
                                    <p:anim calcmode="lin" valueType="num">
                                      <p:cBhvr>
                                        <p:cTn id="288" dur="1000"/>
                                        <p:tgtEl>
                                          <p:spTgt spid="30"/>
                                        </p:tgtEl>
                                        <p:attrNameLst>
                                          <p:attrName>style.rotation</p:attrName>
                                        </p:attrNameLst>
                                      </p:cBhvr>
                                      <p:tavLst>
                                        <p:tav tm="0">
                                          <p:val>
                                            <p:fltVal val="0"/>
                                          </p:val>
                                        </p:tav>
                                        <p:tav tm="100000">
                                          <p:val>
                                            <p:fltVal val="90"/>
                                          </p:val>
                                        </p:tav>
                                      </p:tavLst>
                                    </p:anim>
                                    <p:animEffect transition="out" filter="fade">
                                      <p:cBhvr>
                                        <p:cTn id="289" dur="1000"/>
                                        <p:tgtEl>
                                          <p:spTgt spid="30"/>
                                        </p:tgtEl>
                                      </p:cBhvr>
                                    </p:animEffect>
                                    <p:set>
                                      <p:cBhvr>
                                        <p:cTn id="290" dur="1" fill="hold">
                                          <p:stCondLst>
                                            <p:cond delay="999"/>
                                          </p:stCondLst>
                                        </p:cTn>
                                        <p:tgtEl>
                                          <p:spTgt spid="30"/>
                                        </p:tgtEl>
                                        <p:attrNameLst>
                                          <p:attrName>style.visibility</p:attrName>
                                        </p:attrNameLst>
                                      </p:cBhvr>
                                      <p:to>
                                        <p:strVal val="hidden"/>
                                      </p:to>
                                    </p:set>
                                  </p:childTnLst>
                                </p:cTn>
                              </p:par>
                              <p:par>
                                <p:cTn id="291" presetID="31" presetClass="exit" presetSubtype="0" fill="hold" grpId="1" nodeType="withEffect">
                                  <p:stCondLst>
                                    <p:cond delay="0"/>
                                  </p:stCondLst>
                                  <p:childTnLst>
                                    <p:anim calcmode="lin" valueType="num">
                                      <p:cBhvr>
                                        <p:cTn id="292" dur="1000"/>
                                        <p:tgtEl>
                                          <p:spTgt spid="31"/>
                                        </p:tgtEl>
                                        <p:attrNameLst>
                                          <p:attrName>ppt_w</p:attrName>
                                        </p:attrNameLst>
                                      </p:cBhvr>
                                      <p:tavLst>
                                        <p:tav tm="0">
                                          <p:val>
                                            <p:strVal val="ppt_w"/>
                                          </p:val>
                                        </p:tav>
                                        <p:tav tm="100000">
                                          <p:val>
                                            <p:fltVal val="0"/>
                                          </p:val>
                                        </p:tav>
                                      </p:tavLst>
                                    </p:anim>
                                    <p:anim calcmode="lin" valueType="num">
                                      <p:cBhvr>
                                        <p:cTn id="293" dur="1000"/>
                                        <p:tgtEl>
                                          <p:spTgt spid="31"/>
                                        </p:tgtEl>
                                        <p:attrNameLst>
                                          <p:attrName>ppt_h</p:attrName>
                                        </p:attrNameLst>
                                      </p:cBhvr>
                                      <p:tavLst>
                                        <p:tav tm="0">
                                          <p:val>
                                            <p:strVal val="ppt_h"/>
                                          </p:val>
                                        </p:tav>
                                        <p:tav tm="100000">
                                          <p:val>
                                            <p:fltVal val="0"/>
                                          </p:val>
                                        </p:tav>
                                      </p:tavLst>
                                    </p:anim>
                                    <p:anim calcmode="lin" valueType="num">
                                      <p:cBhvr>
                                        <p:cTn id="294" dur="1000"/>
                                        <p:tgtEl>
                                          <p:spTgt spid="31"/>
                                        </p:tgtEl>
                                        <p:attrNameLst>
                                          <p:attrName>style.rotation</p:attrName>
                                        </p:attrNameLst>
                                      </p:cBhvr>
                                      <p:tavLst>
                                        <p:tav tm="0">
                                          <p:val>
                                            <p:fltVal val="0"/>
                                          </p:val>
                                        </p:tav>
                                        <p:tav tm="100000">
                                          <p:val>
                                            <p:fltVal val="90"/>
                                          </p:val>
                                        </p:tav>
                                      </p:tavLst>
                                    </p:anim>
                                    <p:animEffect transition="out" filter="fade">
                                      <p:cBhvr>
                                        <p:cTn id="295" dur="1000"/>
                                        <p:tgtEl>
                                          <p:spTgt spid="31"/>
                                        </p:tgtEl>
                                      </p:cBhvr>
                                    </p:animEffect>
                                    <p:set>
                                      <p:cBhvr>
                                        <p:cTn id="296" dur="1" fill="hold">
                                          <p:stCondLst>
                                            <p:cond delay="999"/>
                                          </p:stCondLst>
                                        </p:cTn>
                                        <p:tgtEl>
                                          <p:spTgt spid="31"/>
                                        </p:tgtEl>
                                        <p:attrNameLst>
                                          <p:attrName>style.visibility</p:attrName>
                                        </p:attrNameLst>
                                      </p:cBhvr>
                                      <p:to>
                                        <p:strVal val="hidden"/>
                                      </p:to>
                                    </p:set>
                                  </p:childTnLst>
                                </p:cTn>
                              </p:par>
                              <p:par>
                                <p:cTn id="297" presetID="31" presetClass="exit" presetSubtype="0" fill="hold" nodeType="withEffect">
                                  <p:stCondLst>
                                    <p:cond delay="0"/>
                                  </p:stCondLst>
                                  <p:childTnLst>
                                    <p:anim calcmode="lin" valueType="num">
                                      <p:cBhvr>
                                        <p:cTn id="298" dur="1000"/>
                                        <p:tgtEl>
                                          <p:spTgt spid="33"/>
                                        </p:tgtEl>
                                        <p:attrNameLst>
                                          <p:attrName>ppt_w</p:attrName>
                                        </p:attrNameLst>
                                      </p:cBhvr>
                                      <p:tavLst>
                                        <p:tav tm="0">
                                          <p:val>
                                            <p:strVal val="ppt_w"/>
                                          </p:val>
                                        </p:tav>
                                        <p:tav tm="100000">
                                          <p:val>
                                            <p:fltVal val="0"/>
                                          </p:val>
                                        </p:tav>
                                      </p:tavLst>
                                    </p:anim>
                                    <p:anim calcmode="lin" valueType="num">
                                      <p:cBhvr>
                                        <p:cTn id="299" dur="1000"/>
                                        <p:tgtEl>
                                          <p:spTgt spid="33"/>
                                        </p:tgtEl>
                                        <p:attrNameLst>
                                          <p:attrName>ppt_h</p:attrName>
                                        </p:attrNameLst>
                                      </p:cBhvr>
                                      <p:tavLst>
                                        <p:tav tm="0">
                                          <p:val>
                                            <p:strVal val="ppt_h"/>
                                          </p:val>
                                        </p:tav>
                                        <p:tav tm="100000">
                                          <p:val>
                                            <p:fltVal val="0"/>
                                          </p:val>
                                        </p:tav>
                                      </p:tavLst>
                                    </p:anim>
                                    <p:anim calcmode="lin" valueType="num">
                                      <p:cBhvr>
                                        <p:cTn id="300" dur="1000"/>
                                        <p:tgtEl>
                                          <p:spTgt spid="33"/>
                                        </p:tgtEl>
                                        <p:attrNameLst>
                                          <p:attrName>style.rotation</p:attrName>
                                        </p:attrNameLst>
                                      </p:cBhvr>
                                      <p:tavLst>
                                        <p:tav tm="0">
                                          <p:val>
                                            <p:fltVal val="0"/>
                                          </p:val>
                                        </p:tav>
                                        <p:tav tm="100000">
                                          <p:val>
                                            <p:fltVal val="90"/>
                                          </p:val>
                                        </p:tav>
                                      </p:tavLst>
                                    </p:anim>
                                    <p:animEffect transition="out" filter="fade">
                                      <p:cBhvr>
                                        <p:cTn id="301" dur="1000"/>
                                        <p:tgtEl>
                                          <p:spTgt spid="33"/>
                                        </p:tgtEl>
                                      </p:cBhvr>
                                    </p:animEffect>
                                    <p:set>
                                      <p:cBhvr>
                                        <p:cTn id="302" dur="1" fill="hold">
                                          <p:stCondLst>
                                            <p:cond delay="999"/>
                                          </p:stCondLst>
                                        </p:cTn>
                                        <p:tgtEl>
                                          <p:spTgt spid="33"/>
                                        </p:tgtEl>
                                        <p:attrNameLst>
                                          <p:attrName>style.visibility</p:attrName>
                                        </p:attrNameLst>
                                      </p:cBhvr>
                                      <p:to>
                                        <p:strVal val="hidden"/>
                                      </p:to>
                                    </p:set>
                                  </p:childTnLst>
                                </p:cTn>
                              </p:par>
                              <p:par>
                                <p:cTn id="303" presetID="31" presetClass="exit" presetSubtype="0" fill="hold" grpId="1" nodeType="withEffect">
                                  <p:stCondLst>
                                    <p:cond delay="0"/>
                                  </p:stCondLst>
                                  <p:childTnLst>
                                    <p:anim calcmode="lin" valueType="num">
                                      <p:cBhvr>
                                        <p:cTn id="304" dur="1000"/>
                                        <p:tgtEl>
                                          <p:spTgt spid="48"/>
                                        </p:tgtEl>
                                        <p:attrNameLst>
                                          <p:attrName>ppt_w</p:attrName>
                                        </p:attrNameLst>
                                      </p:cBhvr>
                                      <p:tavLst>
                                        <p:tav tm="0">
                                          <p:val>
                                            <p:strVal val="ppt_w"/>
                                          </p:val>
                                        </p:tav>
                                        <p:tav tm="100000">
                                          <p:val>
                                            <p:fltVal val="0"/>
                                          </p:val>
                                        </p:tav>
                                      </p:tavLst>
                                    </p:anim>
                                    <p:anim calcmode="lin" valueType="num">
                                      <p:cBhvr>
                                        <p:cTn id="305" dur="1000"/>
                                        <p:tgtEl>
                                          <p:spTgt spid="48"/>
                                        </p:tgtEl>
                                        <p:attrNameLst>
                                          <p:attrName>ppt_h</p:attrName>
                                        </p:attrNameLst>
                                      </p:cBhvr>
                                      <p:tavLst>
                                        <p:tav tm="0">
                                          <p:val>
                                            <p:strVal val="ppt_h"/>
                                          </p:val>
                                        </p:tav>
                                        <p:tav tm="100000">
                                          <p:val>
                                            <p:fltVal val="0"/>
                                          </p:val>
                                        </p:tav>
                                      </p:tavLst>
                                    </p:anim>
                                    <p:anim calcmode="lin" valueType="num">
                                      <p:cBhvr>
                                        <p:cTn id="306" dur="1000"/>
                                        <p:tgtEl>
                                          <p:spTgt spid="48"/>
                                        </p:tgtEl>
                                        <p:attrNameLst>
                                          <p:attrName>style.rotation</p:attrName>
                                        </p:attrNameLst>
                                      </p:cBhvr>
                                      <p:tavLst>
                                        <p:tav tm="0">
                                          <p:val>
                                            <p:fltVal val="0"/>
                                          </p:val>
                                        </p:tav>
                                        <p:tav tm="100000">
                                          <p:val>
                                            <p:fltVal val="90"/>
                                          </p:val>
                                        </p:tav>
                                      </p:tavLst>
                                    </p:anim>
                                    <p:animEffect transition="out" filter="fade">
                                      <p:cBhvr>
                                        <p:cTn id="307" dur="1000"/>
                                        <p:tgtEl>
                                          <p:spTgt spid="48"/>
                                        </p:tgtEl>
                                      </p:cBhvr>
                                    </p:animEffect>
                                    <p:set>
                                      <p:cBhvr>
                                        <p:cTn id="308" dur="1" fill="hold">
                                          <p:stCondLst>
                                            <p:cond delay="999"/>
                                          </p:stCondLst>
                                        </p:cTn>
                                        <p:tgtEl>
                                          <p:spTgt spid="48"/>
                                        </p:tgtEl>
                                        <p:attrNameLst>
                                          <p:attrName>style.visibility</p:attrName>
                                        </p:attrNameLst>
                                      </p:cBhvr>
                                      <p:to>
                                        <p:strVal val="hidden"/>
                                      </p:to>
                                    </p:set>
                                  </p:childTnLst>
                                </p:cTn>
                              </p:par>
                              <p:par>
                                <p:cTn id="309" presetID="31" presetClass="exit" presetSubtype="0" fill="hold" nodeType="withEffect">
                                  <p:stCondLst>
                                    <p:cond delay="0"/>
                                  </p:stCondLst>
                                  <p:childTnLst>
                                    <p:anim calcmode="lin" valueType="num">
                                      <p:cBhvr>
                                        <p:cTn id="310" dur="1000"/>
                                        <p:tgtEl>
                                          <p:spTgt spid="39"/>
                                        </p:tgtEl>
                                        <p:attrNameLst>
                                          <p:attrName>ppt_w</p:attrName>
                                        </p:attrNameLst>
                                      </p:cBhvr>
                                      <p:tavLst>
                                        <p:tav tm="0">
                                          <p:val>
                                            <p:strVal val="ppt_w"/>
                                          </p:val>
                                        </p:tav>
                                        <p:tav tm="100000">
                                          <p:val>
                                            <p:fltVal val="0"/>
                                          </p:val>
                                        </p:tav>
                                      </p:tavLst>
                                    </p:anim>
                                    <p:anim calcmode="lin" valueType="num">
                                      <p:cBhvr>
                                        <p:cTn id="311" dur="1000"/>
                                        <p:tgtEl>
                                          <p:spTgt spid="39"/>
                                        </p:tgtEl>
                                        <p:attrNameLst>
                                          <p:attrName>ppt_h</p:attrName>
                                        </p:attrNameLst>
                                      </p:cBhvr>
                                      <p:tavLst>
                                        <p:tav tm="0">
                                          <p:val>
                                            <p:strVal val="ppt_h"/>
                                          </p:val>
                                        </p:tav>
                                        <p:tav tm="100000">
                                          <p:val>
                                            <p:fltVal val="0"/>
                                          </p:val>
                                        </p:tav>
                                      </p:tavLst>
                                    </p:anim>
                                    <p:anim calcmode="lin" valueType="num">
                                      <p:cBhvr>
                                        <p:cTn id="312" dur="1000"/>
                                        <p:tgtEl>
                                          <p:spTgt spid="39"/>
                                        </p:tgtEl>
                                        <p:attrNameLst>
                                          <p:attrName>style.rotation</p:attrName>
                                        </p:attrNameLst>
                                      </p:cBhvr>
                                      <p:tavLst>
                                        <p:tav tm="0">
                                          <p:val>
                                            <p:fltVal val="0"/>
                                          </p:val>
                                        </p:tav>
                                        <p:tav tm="100000">
                                          <p:val>
                                            <p:fltVal val="90"/>
                                          </p:val>
                                        </p:tav>
                                      </p:tavLst>
                                    </p:anim>
                                    <p:animEffect transition="out" filter="fade">
                                      <p:cBhvr>
                                        <p:cTn id="313" dur="1000"/>
                                        <p:tgtEl>
                                          <p:spTgt spid="39"/>
                                        </p:tgtEl>
                                      </p:cBhvr>
                                    </p:animEffect>
                                    <p:set>
                                      <p:cBhvr>
                                        <p:cTn id="314" dur="1" fill="hold">
                                          <p:stCondLst>
                                            <p:cond delay="999"/>
                                          </p:stCondLst>
                                        </p:cTn>
                                        <p:tgtEl>
                                          <p:spTgt spid="39"/>
                                        </p:tgtEl>
                                        <p:attrNameLst>
                                          <p:attrName>style.visibility</p:attrName>
                                        </p:attrNameLst>
                                      </p:cBhvr>
                                      <p:to>
                                        <p:strVal val="hidden"/>
                                      </p:to>
                                    </p:set>
                                  </p:childTnLst>
                                </p:cTn>
                              </p:par>
                              <p:par>
                                <p:cTn id="315" presetID="31" presetClass="exit" presetSubtype="0" fill="hold" grpId="1" nodeType="withEffect">
                                  <p:stCondLst>
                                    <p:cond delay="0"/>
                                  </p:stCondLst>
                                  <p:childTnLst>
                                    <p:anim calcmode="lin" valueType="num">
                                      <p:cBhvr>
                                        <p:cTn id="316" dur="1000"/>
                                        <p:tgtEl>
                                          <p:spTgt spid="50"/>
                                        </p:tgtEl>
                                        <p:attrNameLst>
                                          <p:attrName>ppt_w</p:attrName>
                                        </p:attrNameLst>
                                      </p:cBhvr>
                                      <p:tavLst>
                                        <p:tav tm="0">
                                          <p:val>
                                            <p:strVal val="ppt_w"/>
                                          </p:val>
                                        </p:tav>
                                        <p:tav tm="100000">
                                          <p:val>
                                            <p:fltVal val="0"/>
                                          </p:val>
                                        </p:tav>
                                      </p:tavLst>
                                    </p:anim>
                                    <p:anim calcmode="lin" valueType="num">
                                      <p:cBhvr>
                                        <p:cTn id="317" dur="1000"/>
                                        <p:tgtEl>
                                          <p:spTgt spid="50"/>
                                        </p:tgtEl>
                                        <p:attrNameLst>
                                          <p:attrName>ppt_h</p:attrName>
                                        </p:attrNameLst>
                                      </p:cBhvr>
                                      <p:tavLst>
                                        <p:tav tm="0">
                                          <p:val>
                                            <p:strVal val="ppt_h"/>
                                          </p:val>
                                        </p:tav>
                                        <p:tav tm="100000">
                                          <p:val>
                                            <p:fltVal val="0"/>
                                          </p:val>
                                        </p:tav>
                                      </p:tavLst>
                                    </p:anim>
                                    <p:anim calcmode="lin" valueType="num">
                                      <p:cBhvr>
                                        <p:cTn id="318" dur="1000"/>
                                        <p:tgtEl>
                                          <p:spTgt spid="50"/>
                                        </p:tgtEl>
                                        <p:attrNameLst>
                                          <p:attrName>style.rotation</p:attrName>
                                        </p:attrNameLst>
                                      </p:cBhvr>
                                      <p:tavLst>
                                        <p:tav tm="0">
                                          <p:val>
                                            <p:fltVal val="0"/>
                                          </p:val>
                                        </p:tav>
                                        <p:tav tm="100000">
                                          <p:val>
                                            <p:fltVal val="90"/>
                                          </p:val>
                                        </p:tav>
                                      </p:tavLst>
                                    </p:anim>
                                    <p:animEffect transition="out" filter="fade">
                                      <p:cBhvr>
                                        <p:cTn id="319" dur="1000"/>
                                        <p:tgtEl>
                                          <p:spTgt spid="50"/>
                                        </p:tgtEl>
                                      </p:cBhvr>
                                    </p:animEffect>
                                    <p:set>
                                      <p:cBhvr>
                                        <p:cTn id="320" dur="1" fill="hold">
                                          <p:stCondLst>
                                            <p:cond delay="999"/>
                                          </p:stCondLst>
                                        </p:cTn>
                                        <p:tgtEl>
                                          <p:spTgt spid="50"/>
                                        </p:tgtEl>
                                        <p:attrNameLst>
                                          <p:attrName>style.visibility</p:attrName>
                                        </p:attrNameLst>
                                      </p:cBhvr>
                                      <p:to>
                                        <p:strVal val="hidden"/>
                                      </p:to>
                                    </p:set>
                                  </p:childTnLst>
                                </p:cTn>
                              </p:par>
                              <p:par>
                                <p:cTn id="321" presetID="31" presetClass="exit" presetSubtype="0" fill="hold" nodeType="withEffect">
                                  <p:stCondLst>
                                    <p:cond delay="0"/>
                                  </p:stCondLst>
                                  <p:childTnLst>
                                    <p:anim calcmode="lin" valueType="num">
                                      <p:cBhvr>
                                        <p:cTn id="322" dur="1000"/>
                                        <p:tgtEl>
                                          <p:spTgt spid="38"/>
                                        </p:tgtEl>
                                        <p:attrNameLst>
                                          <p:attrName>ppt_w</p:attrName>
                                        </p:attrNameLst>
                                      </p:cBhvr>
                                      <p:tavLst>
                                        <p:tav tm="0">
                                          <p:val>
                                            <p:strVal val="ppt_w"/>
                                          </p:val>
                                        </p:tav>
                                        <p:tav tm="100000">
                                          <p:val>
                                            <p:fltVal val="0"/>
                                          </p:val>
                                        </p:tav>
                                      </p:tavLst>
                                    </p:anim>
                                    <p:anim calcmode="lin" valueType="num">
                                      <p:cBhvr>
                                        <p:cTn id="323" dur="1000"/>
                                        <p:tgtEl>
                                          <p:spTgt spid="38"/>
                                        </p:tgtEl>
                                        <p:attrNameLst>
                                          <p:attrName>ppt_h</p:attrName>
                                        </p:attrNameLst>
                                      </p:cBhvr>
                                      <p:tavLst>
                                        <p:tav tm="0">
                                          <p:val>
                                            <p:strVal val="ppt_h"/>
                                          </p:val>
                                        </p:tav>
                                        <p:tav tm="100000">
                                          <p:val>
                                            <p:fltVal val="0"/>
                                          </p:val>
                                        </p:tav>
                                      </p:tavLst>
                                    </p:anim>
                                    <p:anim calcmode="lin" valueType="num">
                                      <p:cBhvr>
                                        <p:cTn id="324" dur="1000"/>
                                        <p:tgtEl>
                                          <p:spTgt spid="38"/>
                                        </p:tgtEl>
                                        <p:attrNameLst>
                                          <p:attrName>style.rotation</p:attrName>
                                        </p:attrNameLst>
                                      </p:cBhvr>
                                      <p:tavLst>
                                        <p:tav tm="0">
                                          <p:val>
                                            <p:fltVal val="0"/>
                                          </p:val>
                                        </p:tav>
                                        <p:tav tm="100000">
                                          <p:val>
                                            <p:fltVal val="90"/>
                                          </p:val>
                                        </p:tav>
                                      </p:tavLst>
                                    </p:anim>
                                    <p:animEffect transition="out" filter="fade">
                                      <p:cBhvr>
                                        <p:cTn id="325" dur="1000"/>
                                        <p:tgtEl>
                                          <p:spTgt spid="38"/>
                                        </p:tgtEl>
                                      </p:cBhvr>
                                    </p:animEffect>
                                    <p:set>
                                      <p:cBhvr>
                                        <p:cTn id="326" dur="1" fill="hold">
                                          <p:stCondLst>
                                            <p:cond delay="999"/>
                                          </p:stCondLst>
                                        </p:cTn>
                                        <p:tgtEl>
                                          <p:spTgt spid="38"/>
                                        </p:tgtEl>
                                        <p:attrNameLst>
                                          <p:attrName>style.visibility</p:attrName>
                                        </p:attrNameLst>
                                      </p:cBhvr>
                                      <p:to>
                                        <p:strVal val="hidden"/>
                                      </p:to>
                                    </p:set>
                                  </p:childTnLst>
                                </p:cTn>
                              </p:par>
                              <p:par>
                                <p:cTn id="327" presetID="31" presetClass="exit" presetSubtype="0" fill="hold" grpId="1" nodeType="withEffect">
                                  <p:stCondLst>
                                    <p:cond delay="0"/>
                                  </p:stCondLst>
                                  <p:childTnLst>
                                    <p:anim calcmode="lin" valueType="num">
                                      <p:cBhvr>
                                        <p:cTn id="328" dur="1000"/>
                                        <p:tgtEl>
                                          <p:spTgt spid="49"/>
                                        </p:tgtEl>
                                        <p:attrNameLst>
                                          <p:attrName>ppt_w</p:attrName>
                                        </p:attrNameLst>
                                      </p:cBhvr>
                                      <p:tavLst>
                                        <p:tav tm="0">
                                          <p:val>
                                            <p:strVal val="ppt_w"/>
                                          </p:val>
                                        </p:tav>
                                        <p:tav tm="100000">
                                          <p:val>
                                            <p:fltVal val="0"/>
                                          </p:val>
                                        </p:tav>
                                      </p:tavLst>
                                    </p:anim>
                                    <p:anim calcmode="lin" valueType="num">
                                      <p:cBhvr>
                                        <p:cTn id="329" dur="1000"/>
                                        <p:tgtEl>
                                          <p:spTgt spid="49"/>
                                        </p:tgtEl>
                                        <p:attrNameLst>
                                          <p:attrName>ppt_h</p:attrName>
                                        </p:attrNameLst>
                                      </p:cBhvr>
                                      <p:tavLst>
                                        <p:tav tm="0">
                                          <p:val>
                                            <p:strVal val="ppt_h"/>
                                          </p:val>
                                        </p:tav>
                                        <p:tav tm="100000">
                                          <p:val>
                                            <p:fltVal val="0"/>
                                          </p:val>
                                        </p:tav>
                                      </p:tavLst>
                                    </p:anim>
                                    <p:anim calcmode="lin" valueType="num">
                                      <p:cBhvr>
                                        <p:cTn id="330" dur="1000"/>
                                        <p:tgtEl>
                                          <p:spTgt spid="49"/>
                                        </p:tgtEl>
                                        <p:attrNameLst>
                                          <p:attrName>style.rotation</p:attrName>
                                        </p:attrNameLst>
                                      </p:cBhvr>
                                      <p:tavLst>
                                        <p:tav tm="0">
                                          <p:val>
                                            <p:fltVal val="0"/>
                                          </p:val>
                                        </p:tav>
                                        <p:tav tm="100000">
                                          <p:val>
                                            <p:fltVal val="90"/>
                                          </p:val>
                                        </p:tav>
                                      </p:tavLst>
                                    </p:anim>
                                    <p:animEffect transition="out" filter="fade">
                                      <p:cBhvr>
                                        <p:cTn id="331" dur="1000"/>
                                        <p:tgtEl>
                                          <p:spTgt spid="49"/>
                                        </p:tgtEl>
                                      </p:cBhvr>
                                    </p:animEffect>
                                    <p:set>
                                      <p:cBhvr>
                                        <p:cTn id="332" dur="1" fill="hold">
                                          <p:stCondLst>
                                            <p:cond delay="999"/>
                                          </p:stCondLst>
                                        </p:cTn>
                                        <p:tgtEl>
                                          <p:spTgt spid="49"/>
                                        </p:tgtEl>
                                        <p:attrNameLst>
                                          <p:attrName>style.visibility</p:attrName>
                                        </p:attrNameLst>
                                      </p:cBhvr>
                                      <p:to>
                                        <p:strVal val="hidden"/>
                                      </p:to>
                                    </p:set>
                                  </p:childTnLst>
                                </p:cTn>
                              </p:par>
                            </p:childTnLst>
                          </p:cTn>
                        </p:par>
                        <p:par>
                          <p:cTn id="333" fill="hold">
                            <p:stCondLst>
                              <p:cond delay="1000"/>
                            </p:stCondLst>
                            <p:childTnLst>
                              <p:par>
                                <p:cTn id="334" presetID="6" presetClass="entr" presetSubtype="16" fill="hold" grpId="0" nodeType="afterEffect">
                                  <p:stCondLst>
                                    <p:cond delay="0"/>
                                  </p:stCondLst>
                                  <p:childTnLst>
                                    <p:set>
                                      <p:cBhvr>
                                        <p:cTn id="335" dur="1" fill="hold">
                                          <p:stCondLst>
                                            <p:cond delay="0"/>
                                          </p:stCondLst>
                                        </p:cTn>
                                        <p:tgtEl>
                                          <p:spTgt spid="10"/>
                                        </p:tgtEl>
                                        <p:attrNameLst>
                                          <p:attrName>style.visibility</p:attrName>
                                        </p:attrNameLst>
                                      </p:cBhvr>
                                      <p:to>
                                        <p:strVal val="visible"/>
                                      </p:to>
                                    </p:set>
                                    <p:animEffect transition="in" filter="circle(in)">
                                      <p:cBhvr>
                                        <p:cTn id="336" dur="1000"/>
                                        <p:tgtEl>
                                          <p:spTgt spid="10"/>
                                        </p:tgtEl>
                                      </p:cBhvr>
                                    </p:animEffect>
                                  </p:childTnLst>
                                </p:cTn>
                              </p:par>
                              <p:par>
                                <p:cTn id="337" presetID="35" presetClass="path" presetSubtype="0" accel="50000" decel="50000" fill="hold" grpId="0" nodeType="withEffect">
                                  <p:stCondLst>
                                    <p:cond delay="0"/>
                                  </p:stCondLst>
                                  <p:iterate type="lt">
                                    <p:tmPct val="4000"/>
                                  </p:iterate>
                                  <p:childTnLst>
                                    <p:animMotion origin="layout" path="M 1.25E-6 1.11111E-6 L 0.34154 0.00162 " pathEditMode="relative" rAng="0" ptsTypes="AA">
                                      <p:cBhvr>
                                        <p:cTn id="338" dur="1300" fill="hold"/>
                                        <p:tgtEl>
                                          <p:spTgt spid="18"/>
                                        </p:tgtEl>
                                        <p:attrNameLst>
                                          <p:attrName>ppt_x</p:attrName>
                                          <p:attrName>ppt_y</p:attrName>
                                        </p:attrNameLst>
                                      </p:cBhvr>
                                      <p:rCtr x="17070" y="69"/>
                                    </p:animMotion>
                                  </p:childTnLst>
                                </p:cTn>
                              </p:par>
                            </p:childTnLst>
                          </p:cTn>
                        </p:par>
                      </p:childTnLst>
                    </p:cTn>
                  </p:par>
                  <p:par>
                    <p:cTn id="339" fill="hold">
                      <p:stCondLst>
                        <p:cond delay="indefinite"/>
                      </p:stCondLst>
                      <p:childTnLst>
                        <p:par>
                          <p:cTn id="340" fill="hold">
                            <p:stCondLst>
                              <p:cond delay="0"/>
                            </p:stCondLst>
                            <p:childTnLst>
                              <p:par>
                                <p:cTn id="341" presetID="10" presetClass="entr" presetSubtype="0" fill="hold" nodeType="clickEffect">
                                  <p:stCondLst>
                                    <p:cond delay="0"/>
                                  </p:stCondLst>
                                  <p:childTnLst>
                                    <p:set>
                                      <p:cBhvr>
                                        <p:cTn id="342" dur="1" fill="hold">
                                          <p:stCondLst>
                                            <p:cond delay="0"/>
                                          </p:stCondLst>
                                        </p:cTn>
                                        <p:tgtEl>
                                          <p:spTgt spid="51"/>
                                        </p:tgtEl>
                                        <p:attrNameLst>
                                          <p:attrName>style.visibility</p:attrName>
                                        </p:attrNameLst>
                                      </p:cBhvr>
                                      <p:to>
                                        <p:strVal val="visible"/>
                                      </p:to>
                                    </p:set>
                                    <p:animEffect transition="in" filter="fade">
                                      <p:cBhvr>
                                        <p:cTn id="343" dur="500"/>
                                        <p:tgtEl>
                                          <p:spTgt spid="51"/>
                                        </p:tgtEl>
                                      </p:cBhvr>
                                    </p:animEffect>
                                  </p:childTnLst>
                                </p:cTn>
                              </p:par>
                            </p:childTnLst>
                          </p:cTn>
                        </p:par>
                      </p:childTnLst>
                    </p:cTn>
                  </p:par>
                  <p:par>
                    <p:cTn id="344" fill="hold">
                      <p:stCondLst>
                        <p:cond delay="indefinite"/>
                      </p:stCondLst>
                      <p:childTnLst>
                        <p:par>
                          <p:cTn id="345" fill="hold">
                            <p:stCondLst>
                              <p:cond delay="0"/>
                            </p:stCondLst>
                            <p:childTnLst>
                              <p:par>
                                <p:cTn id="346" presetID="10" presetClass="entr" presetSubtype="0" fill="hold" nodeType="clickEffect">
                                  <p:stCondLst>
                                    <p:cond delay="0"/>
                                  </p:stCondLst>
                                  <p:childTnLst>
                                    <p:set>
                                      <p:cBhvr>
                                        <p:cTn id="347" dur="1" fill="hold">
                                          <p:stCondLst>
                                            <p:cond delay="0"/>
                                          </p:stCondLst>
                                        </p:cTn>
                                        <p:tgtEl>
                                          <p:spTgt spid="53"/>
                                        </p:tgtEl>
                                        <p:attrNameLst>
                                          <p:attrName>style.visibility</p:attrName>
                                        </p:attrNameLst>
                                      </p:cBhvr>
                                      <p:to>
                                        <p:strVal val="visible"/>
                                      </p:to>
                                    </p:set>
                                    <p:animEffect transition="in" filter="fade">
                                      <p:cBhvr>
                                        <p:cTn id="348" dur="500"/>
                                        <p:tgtEl>
                                          <p:spTgt spid="53"/>
                                        </p:tgtEl>
                                      </p:cBhvr>
                                    </p:animEffect>
                                  </p:childTnLst>
                                </p:cTn>
                              </p:par>
                            </p:childTnLst>
                          </p:cTn>
                        </p:par>
                      </p:childTnLst>
                    </p:cTn>
                  </p:par>
                  <p:par>
                    <p:cTn id="349" fill="hold">
                      <p:stCondLst>
                        <p:cond delay="indefinite"/>
                      </p:stCondLst>
                      <p:childTnLst>
                        <p:par>
                          <p:cTn id="350" fill="hold">
                            <p:stCondLst>
                              <p:cond delay="0"/>
                            </p:stCondLst>
                            <p:childTnLst>
                              <p:par>
                                <p:cTn id="351" presetID="10" presetClass="entr" presetSubtype="0" fill="hold" nodeType="clickEffect">
                                  <p:stCondLst>
                                    <p:cond delay="0"/>
                                  </p:stCondLst>
                                  <p:childTnLst>
                                    <p:set>
                                      <p:cBhvr>
                                        <p:cTn id="352" dur="1" fill="hold">
                                          <p:stCondLst>
                                            <p:cond delay="0"/>
                                          </p:stCondLst>
                                        </p:cTn>
                                        <p:tgtEl>
                                          <p:spTgt spid="52"/>
                                        </p:tgtEl>
                                        <p:attrNameLst>
                                          <p:attrName>style.visibility</p:attrName>
                                        </p:attrNameLst>
                                      </p:cBhvr>
                                      <p:to>
                                        <p:strVal val="visible"/>
                                      </p:to>
                                    </p:set>
                                    <p:animEffect transition="in" filter="fade">
                                      <p:cBhvr>
                                        <p:cTn id="353"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animBg="1"/>
      <p:bldP spid="9" grpId="0" animBg="1"/>
      <p:bldP spid="10" grpId="0" animBg="1"/>
      <p:bldP spid="11" grpId="0"/>
      <p:bldGraphic spid="15" grpId="0">
        <p:bldSub>
          <a:bldDgm/>
        </p:bldSub>
      </p:bldGraphic>
      <p:bldGraphic spid="15" grpId="1">
        <p:bldSub>
          <a:bldDgm/>
        </p:bldSub>
      </p:bldGraphic>
      <p:bldP spid="16" grpId="0" uiExpand="1" build="allAtOnce" animBg="1"/>
      <p:bldP spid="16" grpId="1" uiExpand="1" build="allAtOnce" animBg="1" rev="1"/>
      <p:bldP spid="16" grpId="2" uiExpand="1" build="allAtOnce"/>
      <p:bldP spid="17" grpId="0"/>
      <p:bldP spid="18" grpId="0"/>
      <p:bldP spid="25" grpId="0" animBg="1"/>
      <p:bldP spid="25" grpId="1" animBg="1"/>
      <p:bldP spid="31" grpId="0" animBg="1"/>
      <p:bldP spid="31" grpId="1" animBg="1"/>
      <p:bldP spid="48" grpId="0"/>
      <p:bldP spid="48" grpId="1"/>
      <p:bldP spid="49" grpId="0"/>
      <p:bldP spid="49" grpId="1"/>
      <p:bldP spid="50" grpId="0"/>
      <p:bldP spid="50"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p:cNvSpPr/>
          <p:nvPr/>
        </p:nvSpPr>
        <p:spPr>
          <a:xfrm>
            <a:off x="0" y="0"/>
            <a:ext cx="12192000" cy="6858000"/>
          </a:xfrm>
          <a:prstGeom prst="rect">
            <a:avLst/>
          </a:prstGeom>
          <a:solidFill>
            <a:schemeClr val="accent4">
              <a:lumMod val="50000"/>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p:cNvSpPr/>
          <p:nvPr/>
        </p:nvSpPr>
        <p:spPr>
          <a:xfrm>
            <a:off x="8154572" y="0"/>
            <a:ext cx="4037428" cy="6858000"/>
          </a:xfrm>
          <a:prstGeom prst="rect">
            <a:avLst/>
          </a:prstGeom>
          <a:solidFill>
            <a:schemeClr val="tx1">
              <a:lumMod val="95000"/>
              <a:lumOff val="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TextBox 7"/>
          <p:cNvSpPr txBox="1"/>
          <p:nvPr/>
        </p:nvSpPr>
        <p:spPr>
          <a:xfrm>
            <a:off x="12637475" y="2031593"/>
            <a:ext cx="3207435" cy="2185214"/>
          </a:xfrm>
          <a:prstGeom prst="rect">
            <a:avLst/>
          </a:prstGeom>
          <a:noFill/>
        </p:spPr>
        <p:txBody>
          <a:bodyPr wrap="square" rtlCol="0">
            <a:spAutoFit/>
          </a:bodyPr>
          <a:lstStyle/>
          <a:p>
            <a:r>
              <a:rPr lang="en-US" sz="4800" dirty="0">
                <a:solidFill>
                  <a:schemeClr val="bg1"/>
                </a:solidFill>
                <a:latin typeface="Adobe Caslon Pro Bold" panose="0205070206050A020403" pitchFamily="18" charset="0"/>
              </a:rPr>
              <a:t> Couche </a:t>
            </a:r>
            <a:r>
              <a:rPr lang="en-US" sz="8800" dirty="0">
                <a:solidFill>
                  <a:schemeClr val="bg1"/>
                </a:solidFill>
                <a:latin typeface="Adobe Caslon Pro Bold" panose="0205070206050A020403" pitchFamily="18" charset="0"/>
              </a:rPr>
              <a:t>BLL</a:t>
            </a:r>
            <a:endParaRPr lang="fr-FR" sz="8800" dirty="0">
              <a:solidFill>
                <a:schemeClr val="bg1"/>
              </a:solidFill>
              <a:latin typeface="Adobe Caslon Pro Bold" panose="0205070206050A020403" pitchFamily="18" charset="0"/>
            </a:endParaRP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02857" y="1161642"/>
            <a:ext cx="1553029" cy="1515234"/>
          </a:xfrm>
          <a:prstGeom prst="rect">
            <a:avLst/>
          </a:prstGeom>
        </p:spPr>
      </p:pic>
      <p:graphicFrame>
        <p:nvGraphicFramePr>
          <p:cNvPr id="11" name="Diagram 10"/>
          <p:cNvGraphicFramePr/>
          <p:nvPr>
            <p:extLst>
              <p:ext uri="{D42A27DB-BD31-4B8C-83A1-F6EECF244321}">
                <p14:modId xmlns:p14="http://schemas.microsoft.com/office/powerpoint/2010/main" val="1291726777"/>
              </p:ext>
            </p:extLst>
          </p:nvPr>
        </p:nvGraphicFramePr>
        <p:xfrm>
          <a:off x="1819966" y="3101021"/>
          <a:ext cx="2907216" cy="223157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Oval 8"/>
          <p:cNvSpPr/>
          <p:nvPr/>
        </p:nvSpPr>
        <p:spPr>
          <a:xfrm>
            <a:off x="11139054" y="5979868"/>
            <a:ext cx="831273" cy="753991"/>
          </a:xfrm>
          <a:prstGeom prst="ellipse">
            <a:avLst/>
          </a:prstGeom>
          <a:ln w="2857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ln w="0"/>
                <a:solidFill>
                  <a:schemeClr val="tx1"/>
                </a:solidFill>
                <a:effectLst>
                  <a:outerShdw blurRad="38100" dist="19050" dir="2700000" algn="tl" rotWithShape="0">
                    <a:schemeClr val="dk1">
                      <a:alpha val="40000"/>
                    </a:schemeClr>
                  </a:outerShdw>
                </a:effectLst>
              </a:rPr>
              <a:t>11</a:t>
            </a:r>
          </a:p>
        </p:txBody>
      </p:sp>
    </p:spTree>
    <p:extLst>
      <p:ext uri="{BB962C8B-B14F-4D97-AF65-F5344CB8AC3E}">
        <p14:creationId xmlns:p14="http://schemas.microsoft.com/office/powerpoint/2010/main" val="1729157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22" presetClass="entr" presetSubtype="2"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1000"/>
                                        <p:tgtEl>
                                          <p:spTgt spid="7"/>
                                        </p:tgtEl>
                                      </p:cBhvr>
                                    </p:animEffect>
                                  </p:childTnLst>
                                </p:cTn>
                              </p:par>
                            </p:childTnLst>
                          </p:cTn>
                        </p:par>
                        <p:par>
                          <p:cTn id="12" fill="hold">
                            <p:stCondLst>
                              <p:cond delay="2000"/>
                            </p:stCondLst>
                            <p:childTnLst>
                              <p:par>
                                <p:cTn id="13" presetID="35" presetClass="path" presetSubtype="0" accel="50000" decel="50000" fill="hold" grpId="0" nodeType="afterEffect">
                                  <p:stCondLst>
                                    <p:cond delay="0"/>
                                  </p:stCondLst>
                                  <p:childTnLst>
                                    <p:animMotion origin="layout" path="M 1.04167E-6 4.44444E-6 L -0.30977 -0.00695 " pathEditMode="relative" rAng="0" ptsTypes="AA">
                                      <p:cBhvr>
                                        <p:cTn id="14" dur="750" fill="hold"/>
                                        <p:tgtEl>
                                          <p:spTgt spid="8"/>
                                        </p:tgtEl>
                                        <p:attrNameLst>
                                          <p:attrName>ppt_x</p:attrName>
                                          <p:attrName>ppt_y</p:attrName>
                                        </p:attrNameLst>
                                      </p:cBhvr>
                                      <p:rCtr x="-15495" y="-347"/>
                                    </p:animMotion>
                                  </p:childTnLst>
                                </p:cTn>
                              </p:par>
                            </p:childTnLst>
                          </p:cTn>
                        </p:par>
                      </p:childTnLst>
                    </p:cTn>
                  </p:par>
                  <p:par>
                    <p:cTn id="15" fill="hold">
                      <p:stCondLst>
                        <p:cond delay="indefinite"/>
                      </p:stCondLst>
                      <p:childTnLst>
                        <p:par>
                          <p:cTn id="16" fill="hold">
                            <p:stCondLst>
                              <p:cond delay="0"/>
                            </p:stCondLst>
                            <p:childTnLst>
                              <p:par>
                                <p:cTn id="17" presetID="53" presetClass="entr" presetSubtype="528"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anim calcmode="lin" valueType="num">
                                      <p:cBhvr>
                                        <p:cTn id="22" dur="500" fill="hold"/>
                                        <p:tgtEl>
                                          <p:spTgt spid="10"/>
                                        </p:tgtEl>
                                        <p:attrNameLst>
                                          <p:attrName>ppt_x</p:attrName>
                                        </p:attrNameLst>
                                      </p:cBhvr>
                                      <p:tavLst>
                                        <p:tav tm="0">
                                          <p:val>
                                            <p:fltVal val="0.5"/>
                                          </p:val>
                                        </p:tav>
                                        <p:tav tm="100000">
                                          <p:val>
                                            <p:strVal val="#ppt_x"/>
                                          </p:val>
                                        </p:tav>
                                      </p:tavLst>
                                    </p:anim>
                                    <p:anim calcmode="lin" valueType="num">
                                      <p:cBhvr>
                                        <p:cTn id="23" dur="500" fill="hold"/>
                                        <p:tgtEl>
                                          <p:spTgt spid="10"/>
                                        </p:tgtEl>
                                        <p:attrNameLst>
                                          <p:attrName>ppt_y</p:attrName>
                                        </p:attrNameLst>
                                      </p:cBhvr>
                                      <p:tavLst>
                                        <p:tav tm="0">
                                          <p:val>
                                            <p:fltVal val="0.5"/>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grpId="0" nodeType="clickEffect">
                                  <p:stCondLst>
                                    <p:cond delay="0"/>
                                  </p:stCondLst>
                                  <p:childTnLst>
                                    <p:set>
                                      <p:cBhvr>
                                        <p:cTn id="27" dur="1" fill="hold">
                                          <p:stCondLst>
                                            <p:cond delay="0"/>
                                          </p:stCondLst>
                                        </p:cTn>
                                        <p:tgtEl>
                                          <p:spTgt spid="11">
                                            <p:graphicEl>
                                              <a:dgm id="{940A1EEC-95BC-4D1D-91E0-5169515F0A50}"/>
                                            </p:graphicEl>
                                          </p:spTgt>
                                        </p:tgtEl>
                                        <p:attrNameLst>
                                          <p:attrName>style.visibility</p:attrName>
                                        </p:attrNameLst>
                                      </p:cBhvr>
                                      <p:to>
                                        <p:strVal val="visible"/>
                                      </p:to>
                                    </p:set>
                                    <p:anim calcmode="lin" valueType="num">
                                      <p:cBhvr>
                                        <p:cTn id="28" dur="1000" fill="hold"/>
                                        <p:tgtEl>
                                          <p:spTgt spid="11">
                                            <p:graphicEl>
                                              <a:dgm id="{940A1EEC-95BC-4D1D-91E0-5169515F0A50}"/>
                                            </p:graphicEl>
                                          </p:spTgt>
                                        </p:tgtEl>
                                        <p:attrNameLst>
                                          <p:attrName>ppt_w</p:attrName>
                                        </p:attrNameLst>
                                      </p:cBhvr>
                                      <p:tavLst>
                                        <p:tav tm="0">
                                          <p:val>
                                            <p:fltVal val="0"/>
                                          </p:val>
                                        </p:tav>
                                        <p:tav tm="100000">
                                          <p:val>
                                            <p:strVal val="#ppt_w"/>
                                          </p:val>
                                        </p:tav>
                                      </p:tavLst>
                                    </p:anim>
                                    <p:anim calcmode="lin" valueType="num">
                                      <p:cBhvr>
                                        <p:cTn id="29" dur="1000" fill="hold"/>
                                        <p:tgtEl>
                                          <p:spTgt spid="11">
                                            <p:graphicEl>
                                              <a:dgm id="{940A1EEC-95BC-4D1D-91E0-5169515F0A50}"/>
                                            </p:graphicEl>
                                          </p:spTgt>
                                        </p:tgtEl>
                                        <p:attrNameLst>
                                          <p:attrName>ppt_h</p:attrName>
                                        </p:attrNameLst>
                                      </p:cBhvr>
                                      <p:tavLst>
                                        <p:tav tm="0">
                                          <p:val>
                                            <p:fltVal val="0"/>
                                          </p:val>
                                        </p:tav>
                                        <p:tav tm="100000">
                                          <p:val>
                                            <p:strVal val="#ppt_h"/>
                                          </p:val>
                                        </p:tav>
                                      </p:tavLst>
                                    </p:anim>
                                    <p:anim calcmode="lin" valueType="num">
                                      <p:cBhvr>
                                        <p:cTn id="30" dur="1000" fill="hold"/>
                                        <p:tgtEl>
                                          <p:spTgt spid="11">
                                            <p:graphicEl>
                                              <a:dgm id="{940A1EEC-95BC-4D1D-91E0-5169515F0A50}"/>
                                            </p:graphicEl>
                                          </p:spTgt>
                                        </p:tgtEl>
                                        <p:attrNameLst>
                                          <p:attrName>style.rotation</p:attrName>
                                        </p:attrNameLst>
                                      </p:cBhvr>
                                      <p:tavLst>
                                        <p:tav tm="0">
                                          <p:val>
                                            <p:fltVal val="90"/>
                                          </p:val>
                                        </p:tav>
                                        <p:tav tm="100000">
                                          <p:val>
                                            <p:fltVal val="0"/>
                                          </p:val>
                                        </p:tav>
                                      </p:tavLst>
                                    </p:anim>
                                    <p:animEffect transition="in" filter="fade">
                                      <p:cBhvr>
                                        <p:cTn id="31" dur="1000"/>
                                        <p:tgtEl>
                                          <p:spTgt spid="11">
                                            <p:graphicEl>
                                              <a:dgm id="{940A1EEC-95BC-4D1D-91E0-5169515F0A50}"/>
                                            </p:graphicEl>
                                          </p:spTgt>
                                        </p:tgtEl>
                                      </p:cBhvr>
                                    </p:animEffect>
                                  </p:childTnLst>
                                </p:cTn>
                              </p:par>
                              <p:par>
                                <p:cTn id="32" presetID="31" presetClass="entr" presetSubtype="0" fill="hold" grpId="0" nodeType="withEffect">
                                  <p:stCondLst>
                                    <p:cond delay="0"/>
                                  </p:stCondLst>
                                  <p:childTnLst>
                                    <p:set>
                                      <p:cBhvr>
                                        <p:cTn id="33" dur="1" fill="hold">
                                          <p:stCondLst>
                                            <p:cond delay="0"/>
                                          </p:stCondLst>
                                        </p:cTn>
                                        <p:tgtEl>
                                          <p:spTgt spid="11">
                                            <p:graphicEl>
                                              <a:dgm id="{C9D34C0C-5A2A-4C26-B65D-FA535A448DA2}"/>
                                            </p:graphicEl>
                                          </p:spTgt>
                                        </p:tgtEl>
                                        <p:attrNameLst>
                                          <p:attrName>style.visibility</p:attrName>
                                        </p:attrNameLst>
                                      </p:cBhvr>
                                      <p:to>
                                        <p:strVal val="visible"/>
                                      </p:to>
                                    </p:set>
                                    <p:anim calcmode="lin" valueType="num">
                                      <p:cBhvr>
                                        <p:cTn id="34" dur="1000" fill="hold"/>
                                        <p:tgtEl>
                                          <p:spTgt spid="11">
                                            <p:graphicEl>
                                              <a:dgm id="{C9D34C0C-5A2A-4C26-B65D-FA535A448DA2}"/>
                                            </p:graphicEl>
                                          </p:spTgt>
                                        </p:tgtEl>
                                        <p:attrNameLst>
                                          <p:attrName>ppt_w</p:attrName>
                                        </p:attrNameLst>
                                      </p:cBhvr>
                                      <p:tavLst>
                                        <p:tav tm="0">
                                          <p:val>
                                            <p:fltVal val="0"/>
                                          </p:val>
                                        </p:tav>
                                        <p:tav tm="100000">
                                          <p:val>
                                            <p:strVal val="#ppt_w"/>
                                          </p:val>
                                        </p:tav>
                                      </p:tavLst>
                                    </p:anim>
                                    <p:anim calcmode="lin" valueType="num">
                                      <p:cBhvr>
                                        <p:cTn id="35" dur="1000" fill="hold"/>
                                        <p:tgtEl>
                                          <p:spTgt spid="11">
                                            <p:graphicEl>
                                              <a:dgm id="{C9D34C0C-5A2A-4C26-B65D-FA535A448DA2}"/>
                                            </p:graphicEl>
                                          </p:spTgt>
                                        </p:tgtEl>
                                        <p:attrNameLst>
                                          <p:attrName>ppt_h</p:attrName>
                                        </p:attrNameLst>
                                      </p:cBhvr>
                                      <p:tavLst>
                                        <p:tav tm="0">
                                          <p:val>
                                            <p:fltVal val="0"/>
                                          </p:val>
                                        </p:tav>
                                        <p:tav tm="100000">
                                          <p:val>
                                            <p:strVal val="#ppt_h"/>
                                          </p:val>
                                        </p:tav>
                                      </p:tavLst>
                                    </p:anim>
                                    <p:anim calcmode="lin" valueType="num">
                                      <p:cBhvr>
                                        <p:cTn id="36" dur="1000" fill="hold"/>
                                        <p:tgtEl>
                                          <p:spTgt spid="11">
                                            <p:graphicEl>
                                              <a:dgm id="{C9D34C0C-5A2A-4C26-B65D-FA535A448DA2}"/>
                                            </p:graphicEl>
                                          </p:spTgt>
                                        </p:tgtEl>
                                        <p:attrNameLst>
                                          <p:attrName>style.rotation</p:attrName>
                                        </p:attrNameLst>
                                      </p:cBhvr>
                                      <p:tavLst>
                                        <p:tav tm="0">
                                          <p:val>
                                            <p:fltVal val="90"/>
                                          </p:val>
                                        </p:tav>
                                        <p:tav tm="100000">
                                          <p:val>
                                            <p:fltVal val="0"/>
                                          </p:val>
                                        </p:tav>
                                      </p:tavLst>
                                    </p:anim>
                                    <p:animEffect transition="in" filter="fade">
                                      <p:cBhvr>
                                        <p:cTn id="37" dur="1000"/>
                                        <p:tgtEl>
                                          <p:spTgt spid="11">
                                            <p:graphicEl>
                                              <a:dgm id="{C9D34C0C-5A2A-4C26-B65D-FA535A448DA2}"/>
                                            </p:graphicEl>
                                          </p:spTgt>
                                        </p:tgtEl>
                                      </p:cBhvr>
                                    </p:animEffect>
                                  </p:childTnLst>
                                </p:cTn>
                              </p:par>
                              <p:par>
                                <p:cTn id="38" presetID="31" presetClass="entr" presetSubtype="0" fill="hold" grpId="0" nodeType="withEffect">
                                  <p:stCondLst>
                                    <p:cond delay="0"/>
                                  </p:stCondLst>
                                  <p:childTnLst>
                                    <p:set>
                                      <p:cBhvr>
                                        <p:cTn id="39" dur="1" fill="hold">
                                          <p:stCondLst>
                                            <p:cond delay="0"/>
                                          </p:stCondLst>
                                        </p:cTn>
                                        <p:tgtEl>
                                          <p:spTgt spid="11">
                                            <p:graphicEl>
                                              <a:dgm id="{11E7873B-11AF-45AA-90EC-0581D527A916}"/>
                                            </p:graphicEl>
                                          </p:spTgt>
                                        </p:tgtEl>
                                        <p:attrNameLst>
                                          <p:attrName>style.visibility</p:attrName>
                                        </p:attrNameLst>
                                      </p:cBhvr>
                                      <p:to>
                                        <p:strVal val="visible"/>
                                      </p:to>
                                    </p:set>
                                    <p:anim calcmode="lin" valueType="num">
                                      <p:cBhvr>
                                        <p:cTn id="40" dur="1000" fill="hold"/>
                                        <p:tgtEl>
                                          <p:spTgt spid="11">
                                            <p:graphicEl>
                                              <a:dgm id="{11E7873B-11AF-45AA-90EC-0581D527A916}"/>
                                            </p:graphicEl>
                                          </p:spTgt>
                                        </p:tgtEl>
                                        <p:attrNameLst>
                                          <p:attrName>ppt_w</p:attrName>
                                        </p:attrNameLst>
                                      </p:cBhvr>
                                      <p:tavLst>
                                        <p:tav tm="0">
                                          <p:val>
                                            <p:fltVal val="0"/>
                                          </p:val>
                                        </p:tav>
                                        <p:tav tm="100000">
                                          <p:val>
                                            <p:strVal val="#ppt_w"/>
                                          </p:val>
                                        </p:tav>
                                      </p:tavLst>
                                    </p:anim>
                                    <p:anim calcmode="lin" valueType="num">
                                      <p:cBhvr>
                                        <p:cTn id="41" dur="1000" fill="hold"/>
                                        <p:tgtEl>
                                          <p:spTgt spid="11">
                                            <p:graphicEl>
                                              <a:dgm id="{11E7873B-11AF-45AA-90EC-0581D527A916}"/>
                                            </p:graphicEl>
                                          </p:spTgt>
                                        </p:tgtEl>
                                        <p:attrNameLst>
                                          <p:attrName>ppt_h</p:attrName>
                                        </p:attrNameLst>
                                      </p:cBhvr>
                                      <p:tavLst>
                                        <p:tav tm="0">
                                          <p:val>
                                            <p:fltVal val="0"/>
                                          </p:val>
                                        </p:tav>
                                        <p:tav tm="100000">
                                          <p:val>
                                            <p:strVal val="#ppt_h"/>
                                          </p:val>
                                        </p:tav>
                                      </p:tavLst>
                                    </p:anim>
                                    <p:anim calcmode="lin" valueType="num">
                                      <p:cBhvr>
                                        <p:cTn id="42" dur="1000" fill="hold"/>
                                        <p:tgtEl>
                                          <p:spTgt spid="11">
                                            <p:graphicEl>
                                              <a:dgm id="{11E7873B-11AF-45AA-90EC-0581D527A916}"/>
                                            </p:graphicEl>
                                          </p:spTgt>
                                        </p:tgtEl>
                                        <p:attrNameLst>
                                          <p:attrName>style.rotation</p:attrName>
                                        </p:attrNameLst>
                                      </p:cBhvr>
                                      <p:tavLst>
                                        <p:tav tm="0">
                                          <p:val>
                                            <p:fltVal val="90"/>
                                          </p:val>
                                        </p:tav>
                                        <p:tav tm="100000">
                                          <p:val>
                                            <p:fltVal val="0"/>
                                          </p:val>
                                        </p:tav>
                                      </p:tavLst>
                                    </p:anim>
                                    <p:animEffect transition="in" filter="fade">
                                      <p:cBhvr>
                                        <p:cTn id="43" dur="1000"/>
                                        <p:tgtEl>
                                          <p:spTgt spid="11">
                                            <p:graphicEl>
                                              <a:dgm id="{11E7873B-11AF-45AA-90EC-0581D527A916}"/>
                                            </p:graphicEl>
                                          </p:spTgt>
                                        </p:tgtEl>
                                      </p:cBhvr>
                                    </p:animEffect>
                                  </p:childTnLst>
                                </p:cTn>
                              </p:par>
                              <p:par>
                                <p:cTn id="44" presetID="31" presetClass="entr" presetSubtype="0" fill="hold" grpId="0" nodeType="withEffect">
                                  <p:stCondLst>
                                    <p:cond delay="0"/>
                                  </p:stCondLst>
                                  <p:childTnLst>
                                    <p:set>
                                      <p:cBhvr>
                                        <p:cTn id="45" dur="1" fill="hold">
                                          <p:stCondLst>
                                            <p:cond delay="0"/>
                                          </p:stCondLst>
                                        </p:cTn>
                                        <p:tgtEl>
                                          <p:spTgt spid="11">
                                            <p:graphicEl>
                                              <a:dgm id="{C4527D97-BC01-4AE6-A849-F61FC5055569}"/>
                                            </p:graphicEl>
                                          </p:spTgt>
                                        </p:tgtEl>
                                        <p:attrNameLst>
                                          <p:attrName>style.visibility</p:attrName>
                                        </p:attrNameLst>
                                      </p:cBhvr>
                                      <p:to>
                                        <p:strVal val="visible"/>
                                      </p:to>
                                    </p:set>
                                    <p:anim calcmode="lin" valueType="num">
                                      <p:cBhvr>
                                        <p:cTn id="46" dur="1000" fill="hold"/>
                                        <p:tgtEl>
                                          <p:spTgt spid="11">
                                            <p:graphicEl>
                                              <a:dgm id="{C4527D97-BC01-4AE6-A849-F61FC5055569}"/>
                                            </p:graphicEl>
                                          </p:spTgt>
                                        </p:tgtEl>
                                        <p:attrNameLst>
                                          <p:attrName>ppt_w</p:attrName>
                                        </p:attrNameLst>
                                      </p:cBhvr>
                                      <p:tavLst>
                                        <p:tav tm="0">
                                          <p:val>
                                            <p:fltVal val="0"/>
                                          </p:val>
                                        </p:tav>
                                        <p:tav tm="100000">
                                          <p:val>
                                            <p:strVal val="#ppt_w"/>
                                          </p:val>
                                        </p:tav>
                                      </p:tavLst>
                                    </p:anim>
                                    <p:anim calcmode="lin" valueType="num">
                                      <p:cBhvr>
                                        <p:cTn id="47" dur="1000" fill="hold"/>
                                        <p:tgtEl>
                                          <p:spTgt spid="11">
                                            <p:graphicEl>
                                              <a:dgm id="{C4527D97-BC01-4AE6-A849-F61FC5055569}"/>
                                            </p:graphicEl>
                                          </p:spTgt>
                                        </p:tgtEl>
                                        <p:attrNameLst>
                                          <p:attrName>ppt_h</p:attrName>
                                        </p:attrNameLst>
                                      </p:cBhvr>
                                      <p:tavLst>
                                        <p:tav tm="0">
                                          <p:val>
                                            <p:fltVal val="0"/>
                                          </p:val>
                                        </p:tav>
                                        <p:tav tm="100000">
                                          <p:val>
                                            <p:strVal val="#ppt_h"/>
                                          </p:val>
                                        </p:tav>
                                      </p:tavLst>
                                    </p:anim>
                                    <p:anim calcmode="lin" valueType="num">
                                      <p:cBhvr>
                                        <p:cTn id="48" dur="1000" fill="hold"/>
                                        <p:tgtEl>
                                          <p:spTgt spid="11">
                                            <p:graphicEl>
                                              <a:dgm id="{C4527D97-BC01-4AE6-A849-F61FC5055569}"/>
                                            </p:graphicEl>
                                          </p:spTgt>
                                        </p:tgtEl>
                                        <p:attrNameLst>
                                          <p:attrName>style.rotation</p:attrName>
                                        </p:attrNameLst>
                                      </p:cBhvr>
                                      <p:tavLst>
                                        <p:tav tm="0">
                                          <p:val>
                                            <p:fltVal val="90"/>
                                          </p:val>
                                        </p:tav>
                                        <p:tav tm="100000">
                                          <p:val>
                                            <p:fltVal val="0"/>
                                          </p:val>
                                        </p:tav>
                                      </p:tavLst>
                                    </p:anim>
                                    <p:animEffect transition="in" filter="fade">
                                      <p:cBhvr>
                                        <p:cTn id="49" dur="1000"/>
                                        <p:tgtEl>
                                          <p:spTgt spid="11">
                                            <p:graphicEl>
                                              <a:dgm id="{C4527D97-BC01-4AE6-A849-F61FC5055569}"/>
                                            </p:graphicEl>
                                          </p:spTgt>
                                        </p:tgtEl>
                                      </p:cBhvr>
                                    </p:animEffect>
                                  </p:childTnLst>
                                </p:cTn>
                              </p:par>
                              <p:par>
                                <p:cTn id="50" presetID="31" presetClass="entr" presetSubtype="0" fill="hold" grpId="0" nodeType="withEffect">
                                  <p:stCondLst>
                                    <p:cond delay="0"/>
                                  </p:stCondLst>
                                  <p:childTnLst>
                                    <p:set>
                                      <p:cBhvr>
                                        <p:cTn id="51" dur="1" fill="hold">
                                          <p:stCondLst>
                                            <p:cond delay="0"/>
                                          </p:stCondLst>
                                        </p:cTn>
                                        <p:tgtEl>
                                          <p:spTgt spid="11">
                                            <p:graphicEl>
                                              <a:dgm id="{B91BE6DB-61A0-42AB-AB39-A6842B904DC5}"/>
                                            </p:graphicEl>
                                          </p:spTgt>
                                        </p:tgtEl>
                                        <p:attrNameLst>
                                          <p:attrName>style.visibility</p:attrName>
                                        </p:attrNameLst>
                                      </p:cBhvr>
                                      <p:to>
                                        <p:strVal val="visible"/>
                                      </p:to>
                                    </p:set>
                                    <p:anim calcmode="lin" valueType="num">
                                      <p:cBhvr>
                                        <p:cTn id="52" dur="1000" fill="hold"/>
                                        <p:tgtEl>
                                          <p:spTgt spid="11">
                                            <p:graphicEl>
                                              <a:dgm id="{B91BE6DB-61A0-42AB-AB39-A6842B904DC5}"/>
                                            </p:graphicEl>
                                          </p:spTgt>
                                        </p:tgtEl>
                                        <p:attrNameLst>
                                          <p:attrName>ppt_w</p:attrName>
                                        </p:attrNameLst>
                                      </p:cBhvr>
                                      <p:tavLst>
                                        <p:tav tm="0">
                                          <p:val>
                                            <p:fltVal val="0"/>
                                          </p:val>
                                        </p:tav>
                                        <p:tav tm="100000">
                                          <p:val>
                                            <p:strVal val="#ppt_w"/>
                                          </p:val>
                                        </p:tav>
                                      </p:tavLst>
                                    </p:anim>
                                    <p:anim calcmode="lin" valueType="num">
                                      <p:cBhvr>
                                        <p:cTn id="53" dur="1000" fill="hold"/>
                                        <p:tgtEl>
                                          <p:spTgt spid="11">
                                            <p:graphicEl>
                                              <a:dgm id="{B91BE6DB-61A0-42AB-AB39-A6842B904DC5}"/>
                                            </p:graphicEl>
                                          </p:spTgt>
                                        </p:tgtEl>
                                        <p:attrNameLst>
                                          <p:attrName>ppt_h</p:attrName>
                                        </p:attrNameLst>
                                      </p:cBhvr>
                                      <p:tavLst>
                                        <p:tav tm="0">
                                          <p:val>
                                            <p:fltVal val="0"/>
                                          </p:val>
                                        </p:tav>
                                        <p:tav tm="100000">
                                          <p:val>
                                            <p:strVal val="#ppt_h"/>
                                          </p:val>
                                        </p:tav>
                                      </p:tavLst>
                                    </p:anim>
                                    <p:anim calcmode="lin" valueType="num">
                                      <p:cBhvr>
                                        <p:cTn id="54" dur="1000" fill="hold"/>
                                        <p:tgtEl>
                                          <p:spTgt spid="11">
                                            <p:graphicEl>
                                              <a:dgm id="{B91BE6DB-61A0-42AB-AB39-A6842B904DC5}"/>
                                            </p:graphicEl>
                                          </p:spTgt>
                                        </p:tgtEl>
                                        <p:attrNameLst>
                                          <p:attrName>style.rotation</p:attrName>
                                        </p:attrNameLst>
                                      </p:cBhvr>
                                      <p:tavLst>
                                        <p:tav tm="0">
                                          <p:val>
                                            <p:fltVal val="90"/>
                                          </p:val>
                                        </p:tav>
                                        <p:tav tm="100000">
                                          <p:val>
                                            <p:fltVal val="0"/>
                                          </p:val>
                                        </p:tav>
                                      </p:tavLst>
                                    </p:anim>
                                    <p:animEffect transition="in" filter="fade">
                                      <p:cBhvr>
                                        <p:cTn id="55" dur="1000"/>
                                        <p:tgtEl>
                                          <p:spTgt spid="11">
                                            <p:graphicEl>
                                              <a:dgm id="{B91BE6DB-61A0-42AB-AB39-A6842B904DC5}"/>
                                            </p:graphicEl>
                                          </p:spTgt>
                                        </p:tgtEl>
                                      </p:cBhvr>
                                    </p:animEffect>
                                  </p:childTnLst>
                                </p:cTn>
                              </p:par>
                              <p:par>
                                <p:cTn id="56" presetID="31" presetClass="entr" presetSubtype="0" fill="hold" grpId="0" nodeType="withEffect">
                                  <p:stCondLst>
                                    <p:cond delay="0"/>
                                  </p:stCondLst>
                                  <p:childTnLst>
                                    <p:set>
                                      <p:cBhvr>
                                        <p:cTn id="57" dur="1" fill="hold">
                                          <p:stCondLst>
                                            <p:cond delay="0"/>
                                          </p:stCondLst>
                                        </p:cTn>
                                        <p:tgtEl>
                                          <p:spTgt spid="11">
                                            <p:graphicEl>
                                              <a:dgm id="{BE4200A3-E4F6-4333-8F5D-E0E8CBD1585C}"/>
                                            </p:graphicEl>
                                          </p:spTgt>
                                        </p:tgtEl>
                                        <p:attrNameLst>
                                          <p:attrName>style.visibility</p:attrName>
                                        </p:attrNameLst>
                                      </p:cBhvr>
                                      <p:to>
                                        <p:strVal val="visible"/>
                                      </p:to>
                                    </p:set>
                                    <p:anim calcmode="lin" valueType="num">
                                      <p:cBhvr>
                                        <p:cTn id="58" dur="1000" fill="hold"/>
                                        <p:tgtEl>
                                          <p:spTgt spid="11">
                                            <p:graphicEl>
                                              <a:dgm id="{BE4200A3-E4F6-4333-8F5D-E0E8CBD1585C}"/>
                                            </p:graphicEl>
                                          </p:spTgt>
                                        </p:tgtEl>
                                        <p:attrNameLst>
                                          <p:attrName>ppt_w</p:attrName>
                                        </p:attrNameLst>
                                      </p:cBhvr>
                                      <p:tavLst>
                                        <p:tav tm="0">
                                          <p:val>
                                            <p:fltVal val="0"/>
                                          </p:val>
                                        </p:tav>
                                        <p:tav tm="100000">
                                          <p:val>
                                            <p:strVal val="#ppt_w"/>
                                          </p:val>
                                        </p:tav>
                                      </p:tavLst>
                                    </p:anim>
                                    <p:anim calcmode="lin" valueType="num">
                                      <p:cBhvr>
                                        <p:cTn id="59" dur="1000" fill="hold"/>
                                        <p:tgtEl>
                                          <p:spTgt spid="11">
                                            <p:graphicEl>
                                              <a:dgm id="{BE4200A3-E4F6-4333-8F5D-E0E8CBD1585C}"/>
                                            </p:graphicEl>
                                          </p:spTgt>
                                        </p:tgtEl>
                                        <p:attrNameLst>
                                          <p:attrName>ppt_h</p:attrName>
                                        </p:attrNameLst>
                                      </p:cBhvr>
                                      <p:tavLst>
                                        <p:tav tm="0">
                                          <p:val>
                                            <p:fltVal val="0"/>
                                          </p:val>
                                        </p:tav>
                                        <p:tav tm="100000">
                                          <p:val>
                                            <p:strVal val="#ppt_h"/>
                                          </p:val>
                                        </p:tav>
                                      </p:tavLst>
                                    </p:anim>
                                    <p:anim calcmode="lin" valueType="num">
                                      <p:cBhvr>
                                        <p:cTn id="60" dur="1000" fill="hold"/>
                                        <p:tgtEl>
                                          <p:spTgt spid="11">
                                            <p:graphicEl>
                                              <a:dgm id="{BE4200A3-E4F6-4333-8F5D-E0E8CBD1585C}"/>
                                            </p:graphicEl>
                                          </p:spTgt>
                                        </p:tgtEl>
                                        <p:attrNameLst>
                                          <p:attrName>style.rotation</p:attrName>
                                        </p:attrNameLst>
                                      </p:cBhvr>
                                      <p:tavLst>
                                        <p:tav tm="0">
                                          <p:val>
                                            <p:fltVal val="90"/>
                                          </p:val>
                                        </p:tav>
                                        <p:tav tm="100000">
                                          <p:val>
                                            <p:fltVal val="0"/>
                                          </p:val>
                                        </p:tav>
                                      </p:tavLst>
                                    </p:anim>
                                    <p:animEffect transition="in" filter="fade">
                                      <p:cBhvr>
                                        <p:cTn id="61" dur="1000"/>
                                        <p:tgtEl>
                                          <p:spTgt spid="11">
                                            <p:graphicEl>
                                              <a:dgm id="{BE4200A3-E4F6-4333-8F5D-E0E8CBD1585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Graphic spid="11" grpId="0">
        <p:bldSub>
          <a:bldDgm/>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p:cNvSpPr/>
          <p:nvPr/>
        </p:nvSpPr>
        <p:spPr>
          <a:xfrm>
            <a:off x="0" y="0"/>
            <a:ext cx="4037428" cy="6858000"/>
          </a:xfrm>
          <a:prstGeom prst="rect">
            <a:avLst/>
          </a:prstGeom>
          <a:solidFill>
            <a:schemeClr val="tx1">
              <a:lumMod val="95000"/>
              <a:lumOff val="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extBox 6"/>
          <p:cNvSpPr txBox="1"/>
          <p:nvPr/>
        </p:nvSpPr>
        <p:spPr>
          <a:xfrm>
            <a:off x="-2602524" y="2336393"/>
            <a:ext cx="3207435" cy="2185214"/>
          </a:xfrm>
          <a:prstGeom prst="rect">
            <a:avLst/>
          </a:prstGeom>
          <a:noFill/>
        </p:spPr>
        <p:txBody>
          <a:bodyPr wrap="square" rtlCol="0">
            <a:spAutoFit/>
          </a:bodyPr>
          <a:lstStyle/>
          <a:p>
            <a:r>
              <a:rPr lang="en-US" sz="4800" dirty="0">
                <a:solidFill>
                  <a:schemeClr val="bg1"/>
                </a:solidFill>
                <a:latin typeface="Adobe Caslon Pro Bold" panose="0205070206050A020403" pitchFamily="18" charset="0"/>
              </a:rPr>
              <a:t> Couche </a:t>
            </a:r>
            <a:r>
              <a:rPr lang="en-US" sz="8800" dirty="0">
                <a:solidFill>
                  <a:schemeClr val="bg1"/>
                </a:solidFill>
                <a:latin typeface="Adobe Caslon Pro Bold" panose="0205070206050A020403" pitchFamily="18" charset="0"/>
              </a:rPr>
              <a:t>Web</a:t>
            </a:r>
            <a:endParaRPr lang="fr-FR" sz="8800" dirty="0">
              <a:solidFill>
                <a:schemeClr val="bg1"/>
              </a:solidFill>
              <a:latin typeface="Adobe Caslon Pro Bold" panose="0205070206050A020403" pitchFamily="18" charset="0"/>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45876" y="766730"/>
            <a:ext cx="1750442" cy="1331135"/>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6293" y="3429000"/>
            <a:ext cx="1331135" cy="1331135"/>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80744" y="2212223"/>
            <a:ext cx="2059555" cy="1018129"/>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44955" y="4925433"/>
            <a:ext cx="1331135" cy="1295954"/>
          </a:xfrm>
          <a:prstGeom prst="rect">
            <a:avLst/>
          </a:prstGeom>
        </p:spPr>
      </p:pic>
      <p:cxnSp>
        <p:nvCxnSpPr>
          <p:cNvPr id="15" name="Elbow Connector 14"/>
          <p:cNvCxnSpPr/>
          <p:nvPr/>
        </p:nvCxnSpPr>
        <p:spPr>
          <a:xfrm rot="5400000">
            <a:off x="6498782" y="2353109"/>
            <a:ext cx="1547448" cy="1478848"/>
          </a:xfrm>
          <a:prstGeom prst="bentConnector3">
            <a:avLst>
              <a:gd name="adj1" fmla="val 50000"/>
            </a:avLst>
          </a:prstGeom>
          <a:ln w="539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rot="16200000" flipH="1">
            <a:off x="7994529" y="2277727"/>
            <a:ext cx="1664417" cy="1629614"/>
          </a:xfrm>
          <a:prstGeom prst="bentConnector3">
            <a:avLst>
              <a:gd name="adj1" fmla="val 50000"/>
            </a:avLst>
          </a:prstGeom>
          <a:ln w="539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74244" y="3948472"/>
            <a:ext cx="1317674" cy="707886"/>
          </a:xfrm>
          <a:prstGeom prst="rect">
            <a:avLst/>
          </a:prstGeom>
          <a:noFill/>
        </p:spPr>
        <p:txBody>
          <a:bodyPr wrap="square" rtlCol="0">
            <a:spAutoFit/>
          </a:bodyPr>
          <a:lstStyle/>
          <a:p>
            <a:r>
              <a:rPr lang="en-US" sz="4000" dirty="0">
                <a:solidFill>
                  <a:schemeClr val="bg1"/>
                </a:solidFill>
                <a:latin typeface="Lucida Sans Unicode" panose="020B0602030504020204" pitchFamily="34" charset="0"/>
                <a:cs typeface="Lucida Sans Unicode" panose="020B0602030504020204" pitchFamily="34" charset="0"/>
              </a:rPr>
              <a:t>MVC</a:t>
            </a:r>
            <a:endParaRPr lang="fr-FR" sz="4000" dirty="0">
              <a:solidFill>
                <a:schemeClr val="bg1"/>
              </a:solidFill>
              <a:latin typeface="Lucida Sans Unicode" panose="020B0602030504020204" pitchFamily="34" charset="0"/>
              <a:cs typeface="Lucida Sans Unicode" panose="020B0602030504020204" pitchFamily="34" charset="0"/>
            </a:endParaRPr>
          </a:p>
        </p:txBody>
      </p:sp>
      <p:sp>
        <p:nvSpPr>
          <p:cNvPr id="31" name="TextBox 30"/>
          <p:cNvSpPr txBox="1"/>
          <p:nvPr/>
        </p:nvSpPr>
        <p:spPr>
          <a:xfrm>
            <a:off x="8480475" y="3924743"/>
            <a:ext cx="2661327" cy="707886"/>
          </a:xfrm>
          <a:prstGeom prst="rect">
            <a:avLst/>
          </a:prstGeom>
          <a:noFill/>
        </p:spPr>
        <p:txBody>
          <a:bodyPr wrap="square" rtlCol="0">
            <a:spAutoFit/>
          </a:bodyPr>
          <a:lstStyle/>
          <a:p>
            <a:r>
              <a:rPr lang="en-US" sz="4000" dirty="0">
                <a:solidFill>
                  <a:schemeClr val="bg1"/>
                </a:solidFill>
                <a:latin typeface="Lucida Sans Unicode" panose="020B0602030504020204" pitchFamily="34" charset="0"/>
                <a:cs typeface="Lucida Sans Unicode" panose="020B0602030504020204" pitchFamily="34" charset="0"/>
              </a:rPr>
              <a:t>WebForm</a:t>
            </a:r>
            <a:endParaRPr lang="fr-FR" sz="4000" dirty="0">
              <a:solidFill>
                <a:schemeClr val="bg1"/>
              </a:solidFill>
              <a:latin typeface="Lucida Sans Unicode" panose="020B0602030504020204" pitchFamily="34" charset="0"/>
              <a:cs typeface="Lucida Sans Unicode" panose="020B0602030504020204" pitchFamily="34" charset="0"/>
            </a:endParaRPr>
          </a:p>
        </p:txBody>
      </p:sp>
      <p:sp>
        <p:nvSpPr>
          <p:cNvPr id="14" name="Oval 13"/>
          <p:cNvSpPr/>
          <p:nvPr/>
        </p:nvSpPr>
        <p:spPr>
          <a:xfrm>
            <a:off x="11139054" y="5979868"/>
            <a:ext cx="831273" cy="753991"/>
          </a:xfrm>
          <a:prstGeom prst="ellipse">
            <a:avLst/>
          </a:prstGeom>
          <a:ln w="2857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ln w="0"/>
                <a:solidFill>
                  <a:schemeClr val="tx1"/>
                </a:solidFill>
                <a:effectLst>
                  <a:outerShdw blurRad="38100" dist="19050" dir="2700000" algn="tl" rotWithShape="0">
                    <a:schemeClr val="dk1">
                      <a:alpha val="40000"/>
                    </a:schemeClr>
                  </a:outerShdw>
                </a:effectLst>
              </a:rPr>
              <a:t>12</a:t>
            </a:r>
          </a:p>
        </p:txBody>
      </p:sp>
    </p:spTree>
    <p:extLst>
      <p:ext uri="{BB962C8B-B14F-4D97-AF65-F5344CB8AC3E}">
        <p14:creationId xmlns:p14="http://schemas.microsoft.com/office/powerpoint/2010/main" val="2125716657"/>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1500"/>
                                        <p:tgtEl>
                                          <p:spTgt spid="5"/>
                                        </p:tgtEl>
                                      </p:cBhvr>
                                    </p:animEffect>
                                  </p:childTnLst>
                                </p:cTn>
                              </p:par>
                            </p:childTnLst>
                          </p:cTn>
                        </p:par>
                        <p:par>
                          <p:cTn id="8" fill="hold">
                            <p:stCondLst>
                              <p:cond delay="1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1000"/>
                                        <p:tgtEl>
                                          <p:spTgt spid="6"/>
                                        </p:tgtEl>
                                      </p:cBhvr>
                                    </p:animEffect>
                                  </p:childTnLst>
                                </p:cTn>
                              </p:par>
                            </p:childTnLst>
                          </p:cTn>
                        </p:par>
                        <p:par>
                          <p:cTn id="12" fill="hold">
                            <p:stCondLst>
                              <p:cond delay="2500"/>
                            </p:stCondLst>
                            <p:childTnLst>
                              <p:par>
                                <p:cTn id="13" presetID="63" presetClass="path" presetSubtype="0" accel="50000" decel="50000" fill="hold" grpId="0" nodeType="afterEffect">
                                  <p:stCondLst>
                                    <p:cond delay="0"/>
                                  </p:stCondLst>
                                  <p:childTnLst>
                                    <p:animMotion origin="layout" path="M -0.32774 -0.05972 L 0.25612 -0.01806 " pathEditMode="relative" rAng="0" ptsTypes="AA">
                                      <p:cBhvr>
                                        <p:cTn id="14" dur="750" fill="hold"/>
                                        <p:tgtEl>
                                          <p:spTgt spid="7"/>
                                        </p:tgtEl>
                                        <p:attrNameLst>
                                          <p:attrName>ppt_x</p:attrName>
                                          <p:attrName>ppt_y</p:attrName>
                                        </p:attrNameLst>
                                      </p:cBhvr>
                                      <p:rCtr x="29193" y="2083"/>
                                    </p:animMotion>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right)">
                                      <p:cBhvr>
                                        <p:cTn id="19" dur="500"/>
                                        <p:tgtEl>
                                          <p:spTgt spid="8"/>
                                        </p:tgtEl>
                                      </p:cBhvr>
                                    </p:animEffect>
                                  </p:childTnLst>
                                </p:cTn>
                              </p:par>
                              <p:par>
                                <p:cTn id="20" presetID="63" presetClass="path" presetSubtype="0" accel="50000" decel="50000" fill="hold" nodeType="withEffect">
                                  <p:stCondLst>
                                    <p:cond delay="0"/>
                                  </p:stCondLst>
                                  <p:childTnLst>
                                    <p:animMotion origin="layout" path="M 0.00013 0.00023 L 0.16016 -0.00787 " pathEditMode="relative" rAng="0" ptsTypes="AA">
                                      <p:cBhvr>
                                        <p:cTn id="21" dur="750" fill="hold"/>
                                        <p:tgtEl>
                                          <p:spTgt spid="8"/>
                                        </p:tgtEl>
                                        <p:attrNameLst>
                                          <p:attrName>ppt_x</p:attrName>
                                          <p:attrName>ppt_y</p:attrName>
                                        </p:attrNameLst>
                                      </p:cBhvr>
                                      <p:rCtr x="7995" y="-417"/>
                                    </p:animMotion>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right)">
                                      <p:cBhvr>
                                        <p:cTn id="26" dur="500"/>
                                        <p:tgtEl>
                                          <p:spTgt spid="12"/>
                                        </p:tgtEl>
                                      </p:cBhvr>
                                    </p:animEffect>
                                  </p:childTnLst>
                                </p:cTn>
                              </p:par>
                              <p:par>
                                <p:cTn id="27" presetID="63" presetClass="path" presetSubtype="0" accel="50000" decel="50000" fill="hold" nodeType="withEffect">
                                  <p:stCondLst>
                                    <p:cond delay="0"/>
                                  </p:stCondLst>
                                  <p:childTnLst>
                                    <p:animMotion origin="layout" path="M 0.00013 0.00023 L 0.16485 -0.0007 " pathEditMode="relative" rAng="0" ptsTypes="AA">
                                      <p:cBhvr>
                                        <p:cTn id="28" dur="750" fill="hold"/>
                                        <p:tgtEl>
                                          <p:spTgt spid="12"/>
                                        </p:tgtEl>
                                        <p:attrNameLst>
                                          <p:attrName>ppt_x</p:attrName>
                                          <p:attrName>ppt_y</p:attrName>
                                        </p:attrNameLst>
                                      </p:cBhvr>
                                      <p:rCtr x="8229" y="-46"/>
                                    </p:animMotion>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right)">
                                      <p:cBhvr>
                                        <p:cTn id="33" dur="500"/>
                                        <p:tgtEl>
                                          <p:spTgt spid="9"/>
                                        </p:tgtEl>
                                      </p:cBhvr>
                                    </p:animEffect>
                                  </p:childTnLst>
                                </p:cTn>
                              </p:par>
                              <p:par>
                                <p:cTn id="34" presetID="63" presetClass="path" presetSubtype="0" accel="50000" decel="50000" fill="hold" nodeType="withEffect">
                                  <p:stCondLst>
                                    <p:cond delay="0"/>
                                  </p:stCondLst>
                                  <p:childTnLst>
                                    <p:animMotion origin="layout" path="M 0.00013 0.00023 L 0.16485 -0.00069 " pathEditMode="relative" rAng="0" ptsTypes="AA">
                                      <p:cBhvr>
                                        <p:cTn id="35" dur="750" fill="hold"/>
                                        <p:tgtEl>
                                          <p:spTgt spid="9"/>
                                        </p:tgtEl>
                                        <p:attrNameLst>
                                          <p:attrName>ppt_x</p:attrName>
                                          <p:attrName>ppt_y</p:attrName>
                                        </p:attrNameLst>
                                      </p:cBhvr>
                                      <p:rCtr x="8229" y="-46"/>
                                    </p:animMotion>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right)">
                                      <p:cBhvr>
                                        <p:cTn id="40" dur="500"/>
                                        <p:tgtEl>
                                          <p:spTgt spid="13"/>
                                        </p:tgtEl>
                                      </p:cBhvr>
                                    </p:animEffect>
                                  </p:childTnLst>
                                </p:cTn>
                              </p:par>
                              <p:par>
                                <p:cTn id="41" presetID="63" presetClass="path" presetSubtype="0" accel="50000" decel="50000" fill="hold" nodeType="withEffect">
                                  <p:stCondLst>
                                    <p:cond delay="0"/>
                                  </p:stCondLst>
                                  <p:childTnLst>
                                    <p:animMotion origin="layout" path="M 0.00013 0.00023 L 0.16485 -0.00069 " pathEditMode="relative" rAng="0" ptsTypes="AA">
                                      <p:cBhvr>
                                        <p:cTn id="42" dur="750" fill="hold"/>
                                        <p:tgtEl>
                                          <p:spTgt spid="13"/>
                                        </p:tgtEl>
                                        <p:attrNameLst>
                                          <p:attrName>ppt_x</p:attrName>
                                          <p:attrName>ppt_y</p:attrName>
                                        </p:attrNameLst>
                                      </p:cBhvr>
                                      <p:rCtr x="8229" y="-46"/>
                                    </p:animMotion>
                                  </p:childTnLst>
                                </p:cTn>
                              </p:par>
                            </p:childTnLst>
                          </p:cTn>
                        </p:par>
                      </p:childTnLst>
                    </p:cTn>
                  </p:par>
                  <p:par>
                    <p:cTn id="43" fill="hold">
                      <p:stCondLst>
                        <p:cond delay="indefinite"/>
                      </p:stCondLst>
                      <p:childTnLst>
                        <p:par>
                          <p:cTn id="44" fill="hold">
                            <p:stCondLst>
                              <p:cond delay="0"/>
                            </p:stCondLst>
                            <p:childTnLst>
                              <p:par>
                                <p:cTn id="45" presetID="35" presetClass="path" presetSubtype="0" accel="50000" decel="50000" fill="hold" nodeType="clickEffect">
                                  <p:stCondLst>
                                    <p:cond delay="0"/>
                                  </p:stCondLst>
                                  <p:childTnLst>
                                    <p:animMotion origin="layout" path="M 0.16485 -0.00069 L -2.5E-6 -7.40741E-7 " pathEditMode="relative" rAng="0" ptsTypes="AA">
                                      <p:cBhvr>
                                        <p:cTn id="46" dur="500" fill="hold"/>
                                        <p:tgtEl>
                                          <p:spTgt spid="9"/>
                                        </p:tgtEl>
                                        <p:attrNameLst>
                                          <p:attrName>ppt_x</p:attrName>
                                          <p:attrName>ppt_y</p:attrName>
                                        </p:attrNameLst>
                                      </p:cBhvr>
                                      <p:rCtr x="-8242" y="23"/>
                                    </p:animMotion>
                                  </p:childTnLst>
                                </p:cTn>
                              </p:par>
                              <p:par>
                                <p:cTn id="47" presetID="22" presetClass="exit" presetSubtype="8" fill="hold" nodeType="withEffect">
                                  <p:stCondLst>
                                    <p:cond delay="0"/>
                                  </p:stCondLst>
                                  <p:childTnLst>
                                    <p:animEffect transition="out" filter="wipe(left)">
                                      <p:cBhvr>
                                        <p:cTn id="48" dur="500"/>
                                        <p:tgtEl>
                                          <p:spTgt spid="9"/>
                                        </p:tgtEl>
                                      </p:cBhvr>
                                    </p:animEffect>
                                    <p:set>
                                      <p:cBhvr>
                                        <p:cTn id="49" dur="1" fill="hold">
                                          <p:stCondLst>
                                            <p:cond delay="499"/>
                                          </p:stCondLst>
                                        </p:cTn>
                                        <p:tgtEl>
                                          <p:spTgt spid="9"/>
                                        </p:tgtEl>
                                        <p:attrNameLst>
                                          <p:attrName>style.visibility</p:attrName>
                                        </p:attrNameLst>
                                      </p:cBhvr>
                                      <p:to>
                                        <p:strVal val="hidden"/>
                                      </p:to>
                                    </p:set>
                                  </p:childTnLst>
                                </p:cTn>
                              </p:par>
                              <p:par>
                                <p:cTn id="50" presetID="35" presetClass="path" presetSubtype="0" accel="50000" decel="50000" fill="hold" nodeType="withEffect">
                                  <p:stCondLst>
                                    <p:cond delay="0"/>
                                  </p:stCondLst>
                                  <p:childTnLst>
                                    <p:animMotion origin="layout" path="M 0.16485 -0.0007 L -4.375E-6 7.40741E-7 " pathEditMode="relative" rAng="0" ptsTypes="AA">
                                      <p:cBhvr>
                                        <p:cTn id="51" dur="500" fill="hold"/>
                                        <p:tgtEl>
                                          <p:spTgt spid="12"/>
                                        </p:tgtEl>
                                        <p:attrNameLst>
                                          <p:attrName>ppt_x</p:attrName>
                                          <p:attrName>ppt_y</p:attrName>
                                        </p:attrNameLst>
                                      </p:cBhvr>
                                      <p:rCtr x="-8242" y="23"/>
                                    </p:animMotion>
                                  </p:childTnLst>
                                </p:cTn>
                              </p:par>
                              <p:par>
                                <p:cTn id="52" presetID="22" presetClass="exit" presetSubtype="8" fill="hold" nodeType="withEffect">
                                  <p:stCondLst>
                                    <p:cond delay="0"/>
                                  </p:stCondLst>
                                  <p:childTnLst>
                                    <p:animEffect transition="out" filter="wipe(left)">
                                      <p:cBhvr>
                                        <p:cTn id="53" dur="500"/>
                                        <p:tgtEl>
                                          <p:spTgt spid="12"/>
                                        </p:tgtEl>
                                      </p:cBhvr>
                                    </p:animEffect>
                                    <p:set>
                                      <p:cBhvr>
                                        <p:cTn id="54" dur="1" fill="hold">
                                          <p:stCondLst>
                                            <p:cond delay="499"/>
                                          </p:stCondLst>
                                        </p:cTn>
                                        <p:tgtEl>
                                          <p:spTgt spid="12"/>
                                        </p:tgtEl>
                                        <p:attrNameLst>
                                          <p:attrName>style.visibility</p:attrName>
                                        </p:attrNameLst>
                                      </p:cBhvr>
                                      <p:to>
                                        <p:strVal val="hidden"/>
                                      </p:to>
                                    </p:set>
                                  </p:childTnLst>
                                </p:cTn>
                              </p:par>
                              <p:par>
                                <p:cTn id="55" presetID="35" presetClass="path" presetSubtype="0" accel="50000" decel="50000" fill="hold" nodeType="withEffect">
                                  <p:stCondLst>
                                    <p:cond delay="0"/>
                                  </p:stCondLst>
                                  <p:childTnLst>
                                    <p:animMotion origin="layout" path="M 0.16485 -0.00069 L -4.375E-6 -1.48148E-6 " pathEditMode="relative" rAng="0" ptsTypes="AA">
                                      <p:cBhvr>
                                        <p:cTn id="56" dur="500" fill="hold"/>
                                        <p:tgtEl>
                                          <p:spTgt spid="13"/>
                                        </p:tgtEl>
                                        <p:attrNameLst>
                                          <p:attrName>ppt_x</p:attrName>
                                          <p:attrName>ppt_y</p:attrName>
                                        </p:attrNameLst>
                                      </p:cBhvr>
                                      <p:rCtr x="-8242" y="23"/>
                                    </p:animMotion>
                                  </p:childTnLst>
                                </p:cTn>
                              </p:par>
                              <p:par>
                                <p:cTn id="57" presetID="22" presetClass="exit" presetSubtype="8" fill="hold" nodeType="withEffect">
                                  <p:stCondLst>
                                    <p:cond delay="0"/>
                                  </p:stCondLst>
                                  <p:childTnLst>
                                    <p:animEffect transition="out" filter="wipe(left)">
                                      <p:cBhvr>
                                        <p:cTn id="58" dur="500"/>
                                        <p:tgtEl>
                                          <p:spTgt spid="13"/>
                                        </p:tgtEl>
                                      </p:cBhvr>
                                    </p:animEffect>
                                    <p:set>
                                      <p:cBhvr>
                                        <p:cTn id="59" dur="1" fill="hold">
                                          <p:stCondLst>
                                            <p:cond delay="499"/>
                                          </p:stCondLst>
                                        </p:cTn>
                                        <p:tgtEl>
                                          <p:spTgt spid="13"/>
                                        </p:tgtEl>
                                        <p:attrNameLst>
                                          <p:attrName>style.visibility</p:attrName>
                                        </p:attrNameLst>
                                      </p:cBhvr>
                                      <p:to>
                                        <p:strVal val="hidden"/>
                                      </p:to>
                                    </p:set>
                                  </p:childTnLst>
                                </p:cTn>
                              </p:par>
                              <p:par>
                                <p:cTn id="60" presetID="6" presetClass="emph" presetSubtype="0" fill="hold" nodeType="withEffect">
                                  <p:stCondLst>
                                    <p:cond delay="0"/>
                                  </p:stCondLst>
                                  <p:childTnLst>
                                    <p:animScale>
                                      <p:cBhvr>
                                        <p:cTn id="61" dur="2000" fill="hold"/>
                                        <p:tgtEl>
                                          <p:spTgt spid="8"/>
                                        </p:tgtEl>
                                      </p:cBhvr>
                                      <p:by x="150000" y="150000"/>
                                    </p:animScale>
                                  </p:childTnLst>
                                </p:cTn>
                              </p:par>
                              <p:par>
                                <p:cTn id="62" presetID="63" presetClass="path" presetSubtype="0" accel="50000" decel="50000" fill="hold" nodeType="withEffect">
                                  <p:stCondLst>
                                    <p:cond delay="0"/>
                                  </p:stCondLst>
                                  <p:childTnLst>
                                    <p:animMotion origin="layout" path="M 0.16016 -0.00787 L 0.3806 0.03726 " pathEditMode="relative" rAng="0" ptsTypes="AA">
                                      <p:cBhvr>
                                        <p:cTn id="63" dur="2000" fill="hold"/>
                                        <p:tgtEl>
                                          <p:spTgt spid="8"/>
                                        </p:tgtEl>
                                        <p:attrNameLst>
                                          <p:attrName>ppt_x</p:attrName>
                                          <p:attrName>ppt_y</p:attrName>
                                        </p:attrNameLst>
                                      </p:cBhvr>
                                      <p:rCtr x="11016" y="2245"/>
                                    </p:animMotion>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nodeType="click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wipe(up)">
                                      <p:cBhvr>
                                        <p:cTn id="68" dur="1000"/>
                                        <p:tgtEl>
                                          <p:spTgt spid="27"/>
                                        </p:tgtEl>
                                      </p:cBhvr>
                                    </p:animEffect>
                                  </p:childTnLst>
                                </p:cTn>
                              </p:par>
                            </p:childTnLst>
                          </p:cTn>
                        </p:par>
                        <p:par>
                          <p:cTn id="69" fill="hold">
                            <p:stCondLst>
                              <p:cond delay="1000"/>
                            </p:stCondLst>
                            <p:childTnLst>
                              <p:par>
                                <p:cTn id="70" presetID="10" presetClass="entr" presetSubtype="0" fill="hold" grpId="0" nodeType="after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fade">
                                      <p:cBhvr>
                                        <p:cTn id="72" dur="500"/>
                                        <p:tgtEl>
                                          <p:spTgt spid="31"/>
                                        </p:tgtEl>
                                      </p:cBhvr>
                                    </p:animEffect>
                                  </p:childTnLst>
                                </p:cTn>
                              </p:par>
                            </p:childTnLst>
                          </p:cTn>
                        </p:par>
                        <p:par>
                          <p:cTn id="73" fill="hold">
                            <p:stCondLst>
                              <p:cond delay="1500"/>
                            </p:stCondLst>
                            <p:childTnLst>
                              <p:par>
                                <p:cTn id="74" presetID="22" presetClass="entr" presetSubtype="1" fill="hold" nodeType="after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wipe(up)">
                                      <p:cBhvr>
                                        <p:cTn id="76" dur="1000"/>
                                        <p:tgtEl>
                                          <p:spTgt spid="15"/>
                                        </p:tgtEl>
                                      </p:cBhvr>
                                    </p:animEffect>
                                  </p:childTnLst>
                                </p:cTn>
                              </p:par>
                            </p:childTnLst>
                          </p:cTn>
                        </p:par>
                        <p:par>
                          <p:cTn id="77" fill="hold">
                            <p:stCondLst>
                              <p:cond delay="2500"/>
                            </p:stCondLst>
                            <p:childTnLst>
                              <p:par>
                                <p:cTn id="78" presetID="10" presetClass="entr" presetSubtype="0" fill="hold" grpId="0" nodeType="after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fade">
                                      <p:cBhvr>
                                        <p:cTn id="80" dur="500"/>
                                        <p:tgtEl>
                                          <p:spTgt spid="30"/>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xit" presetSubtype="4" fill="hold" grpId="1" nodeType="clickEffect">
                                  <p:stCondLst>
                                    <p:cond delay="0"/>
                                  </p:stCondLst>
                                  <p:childTnLst>
                                    <p:animEffect transition="out" filter="wipe(down)">
                                      <p:cBhvr>
                                        <p:cTn id="84" dur="500"/>
                                        <p:tgtEl>
                                          <p:spTgt spid="31"/>
                                        </p:tgtEl>
                                      </p:cBhvr>
                                    </p:animEffect>
                                    <p:set>
                                      <p:cBhvr>
                                        <p:cTn id="85" dur="1" fill="hold">
                                          <p:stCondLst>
                                            <p:cond delay="499"/>
                                          </p:stCondLst>
                                        </p:cTn>
                                        <p:tgtEl>
                                          <p:spTgt spid="31"/>
                                        </p:tgtEl>
                                        <p:attrNameLst>
                                          <p:attrName>style.visibility</p:attrName>
                                        </p:attrNameLst>
                                      </p:cBhvr>
                                      <p:to>
                                        <p:strVal val="hidden"/>
                                      </p:to>
                                    </p:set>
                                  </p:childTnLst>
                                </p:cTn>
                              </p:par>
                              <p:par>
                                <p:cTn id="86" presetID="22" presetClass="exit" presetSubtype="4" fill="hold" grpId="1" nodeType="withEffect">
                                  <p:stCondLst>
                                    <p:cond delay="0"/>
                                  </p:stCondLst>
                                  <p:childTnLst>
                                    <p:animEffect transition="out" filter="wipe(down)">
                                      <p:cBhvr>
                                        <p:cTn id="87" dur="500"/>
                                        <p:tgtEl>
                                          <p:spTgt spid="30"/>
                                        </p:tgtEl>
                                      </p:cBhvr>
                                    </p:animEffect>
                                    <p:set>
                                      <p:cBhvr>
                                        <p:cTn id="88" dur="1" fill="hold">
                                          <p:stCondLst>
                                            <p:cond delay="499"/>
                                          </p:stCondLst>
                                        </p:cTn>
                                        <p:tgtEl>
                                          <p:spTgt spid="30"/>
                                        </p:tgtEl>
                                        <p:attrNameLst>
                                          <p:attrName>style.visibility</p:attrName>
                                        </p:attrNameLst>
                                      </p:cBhvr>
                                      <p:to>
                                        <p:strVal val="hidden"/>
                                      </p:to>
                                    </p:set>
                                  </p:childTnLst>
                                </p:cTn>
                              </p:par>
                            </p:childTnLst>
                          </p:cTn>
                        </p:par>
                        <p:par>
                          <p:cTn id="89" fill="hold">
                            <p:stCondLst>
                              <p:cond delay="500"/>
                            </p:stCondLst>
                            <p:childTnLst>
                              <p:par>
                                <p:cTn id="90" presetID="22" presetClass="exit" presetSubtype="4" fill="hold" nodeType="afterEffect">
                                  <p:stCondLst>
                                    <p:cond delay="0"/>
                                  </p:stCondLst>
                                  <p:childTnLst>
                                    <p:animEffect transition="out" filter="wipe(down)">
                                      <p:cBhvr>
                                        <p:cTn id="91" dur="500"/>
                                        <p:tgtEl>
                                          <p:spTgt spid="27"/>
                                        </p:tgtEl>
                                      </p:cBhvr>
                                    </p:animEffect>
                                    <p:set>
                                      <p:cBhvr>
                                        <p:cTn id="92" dur="1" fill="hold">
                                          <p:stCondLst>
                                            <p:cond delay="499"/>
                                          </p:stCondLst>
                                        </p:cTn>
                                        <p:tgtEl>
                                          <p:spTgt spid="27"/>
                                        </p:tgtEl>
                                        <p:attrNameLst>
                                          <p:attrName>style.visibility</p:attrName>
                                        </p:attrNameLst>
                                      </p:cBhvr>
                                      <p:to>
                                        <p:strVal val="hidden"/>
                                      </p:to>
                                    </p:set>
                                  </p:childTnLst>
                                </p:cTn>
                              </p:par>
                              <p:par>
                                <p:cTn id="93" presetID="22" presetClass="exit" presetSubtype="4" fill="hold" nodeType="withEffect">
                                  <p:stCondLst>
                                    <p:cond delay="0"/>
                                  </p:stCondLst>
                                  <p:childTnLst>
                                    <p:animEffect transition="out" filter="wipe(down)">
                                      <p:cBhvr>
                                        <p:cTn id="94" dur="500"/>
                                        <p:tgtEl>
                                          <p:spTgt spid="15"/>
                                        </p:tgtEl>
                                      </p:cBhvr>
                                    </p:animEffect>
                                    <p:set>
                                      <p:cBhvr>
                                        <p:cTn id="95" dur="1" fill="hold">
                                          <p:stCondLst>
                                            <p:cond delay="499"/>
                                          </p:stCondLst>
                                        </p:cTn>
                                        <p:tgtEl>
                                          <p:spTgt spid="15"/>
                                        </p:tgtEl>
                                        <p:attrNameLst>
                                          <p:attrName>style.visibility</p:attrName>
                                        </p:attrNameLst>
                                      </p:cBhvr>
                                      <p:to>
                                        <p:strVal val="hidden"/>
                                      </p:to>
                                    </p:set>
                                  </p:childTnLst>
                                </p:cTn>
                              </p:par>
                            </p:childTnLst>
                          </p:cTn>
                        </p:par>
                        <p:par>
                          <p:cTn id="96" fill="hold">
                            <p:stCondLst>
                              <p:cond delay="1000"/>
                            </p:stCondLst>
                            <p:childTnLst>
                              <p:par>
                                <p:cTn id="97" presetID="6" presetClass="emph" presetSubtype="0" fill="hold" nodeType="afterEffect">
                                  <p:stCondLst>
                                    <p:cond delay="0"/>
                                  </p:stCondLst>
                                  <p:childTnLst>
                                    <p:animScale>
                                      <p:cBhvr>
                                        <p:cTn id="98" dur="750" fill="hold"/>
                                        <p:tgtEl>
                                          <p:spTgt spid="8"/>
                                        </p:tgtEl>
                                      </p:cBhvr>
                                      <p:by x="0" y="0"/>
                                    </p:animScale>
                                  </p:childTnLst>
                                </p:cTn>
                              </p:par>
                              <p:par>
                                <p:cTn id="99" presetID="22" presetClass="entr" presetSubtype="2" fill="hold" nodeType="withEffect">
                                  <p:stCondLst>
                                    <p:cond delay="0"/>
                                  </p:stCondLst>
                                  <p:childTnLst>
                                    <p:set>
                                      <p:cBhvr>
                                        <p:cTn id="100" dur="1" fill="hold">
                                          <p:stCondLst>
                                            <p:cond delay="0"/>
                                          </p:stCondLst>
                                        </p:cTn>
                                        <p:tgtEl>
                                          <p:spTgt spid="9"/>
                                        </p:tgtEl>
                                        <p:attrNameLst>
                                          <p:attrName>style.visibility</p:attrName>
                                        </p:attrNameLst>
                                      </p:cBhvr>
                                      <p:to>
                                        <p:strVal val="visible"/>
                                      </p:to>
                                    </p:set>
                                    <p:animEffect transition="in" filter="wipe(right)">
                                      <p:cBhvr>
                                        <p:cTn id="101" dur="500"/>
                                        <p:tgtEl>
                                          <p:spTgt spid="9"/>
                                        </p:tgtEl>
                                      </p:cBhvr>
                                    </p:animEffect>
                                  </p:childTnLst>
                                </p:cTn>
                              </p:par>
                              <p:par>
                                <p:cTn id="102" presetID="63" presetClass="path" presetSubtype="0" accel="50000" decel="50000" fill="hold" nodeType="withEffect">
                                  <p:stCondLst>
                                    <p:cond delay="0"/>
                                  </p:stCondLst>
                                  <p:childTnLst>
                                    <p:animMotion origin="layout" path="M -2.5E-6 -7.40741E-7 L 0.77383 -0.00278 " pathEditMode="relative" rAng="0" ptsTypes="AA">
                                      <p:cBhvr>
                                        <p:cTn id="103" dur="1250" fill="hold"/>
                                        <p:tgtEl>
                                          <p:spTgt spid="9"/>
                                        </p:tgtEl>
                                        <p:attrNameLst>
                                          <p:attrName>ppt_x</p:attrName>
                                          <p:attrName>ppt_y</p:attrName>
                                        </p:attrNameLst>
                                      </p:cBhvr>
                                      <p:rCtr x="38685" y="-139"/>
                                    </p:animMotion>
                                  </p:childTnLst>
                                </p:cTn>
                              </p:par>
                              <p:par>
                                <p:cTn id="104" presetID="22" presetClass="entr" presetSubtype="2" fill="hold" nodeType="withEffect">
                                  <p:stCondLst>
                                    <p:cond delay="0"/>
                                  </p:stCondLst>
                                  <p:childTnLst>
                                    <p:set>
                                      <p:cBhvr>
                                        <p:cTn id="105" dur="1" fill="hold">
                                          <p:stCondLst>
                                            <p:cond delay="0"/>
                                          </p:stCondLst>
                                        </p:cTn>
                                        <p:tgtEl>
                                          <p:spTgt spid="12"/>
                                        </p:tgtEl>
                                        <p:attrNameLst>
                                          <p:attrName>style.visibility</p:attrName>
                                        </p:attrNameLst>
                                      </p:cBhvr>
                                      <p:to>
                                        <p:strVal val="visible"/>
                                      </p:to>
                                    </p:set>
                                    <p:animEffect transition="in" filter="wipe(right)">
                                      <p:cBhvr>
                                        <p:cTn id="106" dur="500"/>
                                        <p:tgtEl>
                                          <p:spTgt spid="12"/>
                                        </p:tgtEl>
                                      </p:cBhvr>
                                    </p:animEffect>
                                  </p:childTnLst>
                                </p:cTn>
                              </p:par>
                              <p:par>
                                <p:cTn id="107" presetID="63" presetClass="path" presetSubtype="0" accel="50000" decel="50000" fill="hold" nodeType="withEffect">
                                  <p:stCondLst>
                                    <p:cond delay="0"/>
                                  </p:stCondLst>
                                  <p:childTnLst>
                                    <p:animMotion origin="layout" path="M -4.375E-6 7.40741E-7 L 0.77383 -0.00278 " pathEditMode="relative" rAng="0" ptsTypes="AA">
                                      <p:cBhvr>
                                        <p:cTn id="108" dur="1250" fill="hold"/>
                                        <p:tgtEl>
                                          <p:spTgt spid="12"/>
                                        </p:tgtEl>
                                        <p:attrNameLst>
                                          <p:attrName>ppt_x</p:attrName>
                                          <p:attrName>ppt_y</p:attrName>
                                        </p:attrNameLst>
                                      </p:cBhvr>
                                      <p:rCtr x="38685" y="-139"/>
                                    </p:animMotion>
                                  </p:childTnLst>
                                </p:cTn>
                              </p:par>
                              <p:par>
                                <p:cTn id="109" presetID="22" presetClass="entr" presetSubtype="2" fill="hold" nodeType="withEffect">
                                  <p:stCondLst>
                                    <p:cond delay="0"/>
                                  </p:stCondLst>
                                  <p:childTnLst>
                                    <p:set>
                                      <p:cBhvr>
                                        <p:cTn id="110" dur="1" fill="hold">
                                          <p:stCondLst>
                                            <p:cond delay="0"/>
                                          </p:stCondLst>
                                        </p:cTn>
                                        <p:tgtEl>
                                          <p:spTgt spid="13"/>
                                        </p:tgtEl>
                                        <p:attrNameLst>
                                          <p:attrName>style.visibility</p:attrName>
                                        </p:attrNameLst>
                                      </p:cBhvr>
                                      <p:to>
                                        <p:strVal val="visible"/>
                                      </p:to>
                                    </p:set>
                                    <p:animEffect transition="in" filter="wipe(right)">
                                      <p:cBhvr>
                                        <p:cTn id="111" dur="500"/>
                                        <p:tgtEl>
                                          <p:spTgt spid="13"/>
                                        </p:tgtEl>
                                      </p:cBhvr>
                                    </p:animEffect>
                                  </p:childTnLst>
                                </p:cTn>
                              </p:par>
                              <p:par>
                                <p:cTn id="112" presetID="63" presetClass="path" presetSubtype="0" accel="50000" decel="50000" fill="hold" nodeType="withEffect">
                                  <p:stCondLst>
                                    <p:cond delay="0"/>
                                  </p:stCondLst>
                                  <p:childTnLst>
                                    <p:animMotion origin="layout" path="M -4.375E-6 -1.48148E-6 L 0.78451 -0.00625 " pathEditMode="relative" rAng="0" ptsTypes="AA">
                                      <p:cBhvr>
                                        <p:cTn id="113" dur="1250" fill="hold"/>
                                        <p:tgtEl>
                                          <p:spTgt spid="13"/>
                                        </p:tgtEl>
                                        <p:attrNameLst>
                                          <p:attrName>ppt_x</p:attrName>
                                          <p:attrName>ppt_y</p:attrName>
                                        </p:attrNameLst>
                                      </p:cBhvr>
                                      <p:rCtr x="39219" y="-3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30" grpId="0"/>
      <p:bldP spid="30" grpId="1"/>
      <p:bldP spid="31" grpId="0"/>
      <p:bldP spid="31"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1999" cy="6858000"/>
          </a:xfrm>
          <a:prstGeom prst="rect">
            <a:avLst/>
          </a:prstGeom>
          <a:solidFill>
            <a:schemeClr val="accent3">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34972" y="3429000"/>
            <a:ext cx="2369544" cy="928468"/>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70587" y="351692"/>
            <a:ext cx="1012874" cy="1012874"/>
          </a:xfrm>
          <a:prstGeom prst="rect">
            <a:avLst/>
          </a:prstGeom>
        </p:spPr>
      </p:pic>
      <p:sp>
        <p:nvSpPr>
          <p:cNvPr id="11" name="Oval 10"/>
          <p:cNvSpPr/>
          <p:nvPr/>
        </p:nvSpPr>
        <p:spPr>
          <a:xfrm>
            <a:off x="8328075" y="351692"/>
            <a:ext cx="1350498" cy="128016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Controller</a:t>
            </a:r>
            <a:endParaRPr lang="fr-FR" dirty="0"/>
          </a:p>
        </p:txBody>
      </p:sp>
      <p:sp>
        <p:nvSpPr>
          <p:cNvPr id="12" name="Oval 11"/>
          <p:cNvSpPr/>
          <p:nvPr/>
        </p:nvSpPr>
        <p:spPr>
          <a:xfrm>
            <a:off x="10353821" y="3253154"/>
            <a:ext cx="1350498" cy="1280160"/>
          </a:xfrm>
          <a:prstGeom prst="ellipse">
            <a:avLst/>
          </a:prstGeom>
          <a:solidFill>
            <a:srgbClr val="C00000"/>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Model</a:t>
            </a:r>
          </a:p>
        </p:txBody>
      </p:sp>
      <p:sp>
        <p:nvSpPr>
          <p:cNvPr id="13" name="Oval 12"/>
          <p:cNvSpPr/>
          <p:nvPr/>
        </p:nvSpPr>
        <p:spPr>
          <a:xfrm>
            <a:off x="6700910" y="3175782"/>
            <a:ext cx="1350498" cy="1280160"/>
          </a:xfrm>
          <a:prstGeom prst="ellipse">
            <a:avLst/>
          </a:prstGeom>
          <a:solidFill>
            <a:schemeClr val="accent6">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endParaRPr lang="fr-FR" dirty="0"/>
          </a:p>
        </p:txBody>
      </p:sp>
      <p:sp>
        <p:nvSpPr>
          <p:cNvPr id="14" name="Right Arrow 13"/>
          <p:cNvSpPr/>
          <p:nvPr/>
        </p:nvSpPr>
        <p:spPr>
          <a:xfrm>
            <a:off x="6316394" y="731520"/>
            <a:ext cx="1735014" cy="407963"/>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fr-FR" dirty="0"/>
          </a:p>
        </p:txBody>
      </p:sp>
      <p:sp>
        <p:nvSpPr>
          <p:cNvPr id="15" name="Right Arrow 14"/>
          <p:cNvSpPr/>
          <p:nvPr/>
        </p:nvSpPr>
        <p:spPr>
          <a:xfrm rot="3087194">
            <a:off x="8887976" y="2332887"/>
            <a:ext cx="1956327" cy="407963"/>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fr-FR" dirty="0"/>
          </a:p>
        </p:txBody>
      </p:sp>
      <p:sp>
        <p:nvSpPr>
          <p:cNvPr id="16" name="Right Arrow 15"/>
          <p:cNvSpPr/>
          <p:nvPr/>
        </p:nvSpPr>
        <p:spPr>
          <a:xfrm rot="3087194" flipH="1">
            <a:off x="9220508" y="2042564"/>
            <a:ext cx="1927344" cy="407963"/>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fr-FR" dirty="0"/>
          </a:p>
        </p:txBody>
      </p:sp>
      <p:sp>
        <p:nvSpPr>
          <p:cNvPr id="17" name="Right Arrow 16"/>
          <p:cNvSpPr/>
          <p:nvPr/>
        </p:nvSpPr>
        <p:spPr>
          <a:xfrm rot="7212152">
            <a:off x="7462984" y="2131613"/>
            <a:ext cx="1586771" cy="412553"/>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fr-FR" dirty="0"/>
          </a:p>
        </p:txBody>
      </p:sp>
      <p:sp>
        <p:nvSpPr>
          <p:cNvPr id="18" name="Right Arrow 17"/>
          <p:cNvSpPr/>
          <p:nvPr/>
        </p:nvSpPr>
        <p:spPr>
          <a:xfrm rot="3303379" flipH="1">
            <a:off x="5298774" y="2052163"/>
            <a:ext cx="1896723" cy="440284"/>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fr-FR" dirty="0"/>
          </a:p>
        </p:txBody>
      </p:sp>
      <p:pic>
        <p:nvPicPr>
          <p:cNvPr id="3" name="Picture 2"/>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822027">
            <a:off x="7465075" y="2900690"/>
            <a:ext cx="536752" cy="536752"/>
          </a:xfrm>
          <a:prstGeom prst="rect">
            <a:avLst/>
          </a:prstGeom>
        </p:spPr>
      </p:pic>
      <p:pic>
        <p:nvPicPr>
          <p:cNvPr id="19" name="Picture 18"/>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8712707">
            <a:off x="6592174" y="2883187"/>
            <a:ext cx="536752" cy="536752"/>
          </a:xfrm>
          <a:prstGeom prst="rect">
            <a:avLst/>
          </a:prstGeom>
        </p:spPr>
      </p:pic>
      <p:sp>
        <p:nvSpPr>
          <p:cNvPr id="21" name="Oval 20"/>
          <p:cNvSpPr/>
          <p:nvPr/>
        </p:nvSpPr>
        <p:spPr>
          <a:xfrm>
            <a:off x="11139054" y="5979868"/>
            <a:ext cx="831273" cy="753991"/>
          </a:xfrm>
          <a:prstGeom prst="ellipse">
            <a:avLst/>
          </a:prstGeom>
          <a:ln w="2857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ln w="0"/>
                <a:solidFill>
                  <a:schemeClr val="tx1"/>
                </a:solidFill>
                <a:effectLst>
                  <a:outerShdw blurRad="38100" dist="19050" dir="2700000" algn="tl" rotWithShape="0">
                    <a:schemeClr val="dk1">
                      <a:alpha val="40000"/>
                    </a:schemeClr>
                  </a:outerShdw>
                </a:effectLst>
              </a:rPr>
              <a:t>13</a:t>
            </a:r>
          </a:p>
        </p:txBody>
      </p:sp>
    </p:spTree>
    <p:extLst>
      <p:ext uri="{BB962C8B-B14F-4D97-AF65-F5344CB8AC3E}">
        <p14:creationId xmlns:p14="http://schemas.microsoft.com/office/powerpoint/2010/main" val="1136598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par>
                          <p:cTn id="8" fill="hold">
                            <p:stCondLst>
                              <p:cond delay="500"/>
                            </p:stCondLst>
                            <p:childTnLst>
                              <p:par>
                                <p:cTn id="9" presetID="43" presetClass="path" presetSubtype="0" accel="50000" decel="50000" fill="hold" nodeType="afterEffect">
                                  <p:stCondLst>
                                    <p:cond delay="0"/>
                                  </p:stCondLst>
                                  <p:childTnLst>
                                    <p:animMotion origin="layout" path="M -4.79167E-6 -2.59259E-6 L 0.11641 -2.59259E-6 C 0.16875 -2.59259E-6 0.23321 -0.08032 0.23321 -0.1456 L 0.23321 -0.29074 " pathEditMode="relative" rAng="0" ptsTypes="AAAA">
                                      <p:cBhvr>
                                        <p:cTn id="10" dur="2000" fill="hold"/>
                                        <p:tgtEl>
                                          <p:spTgt spid="9"/>
                                        </p:tgtEl>
                                        <p:attrNameLst>
                                          <p:attrName>ppt_x</p:attrName>
                                          <p:attrName>ppt_y</p:attrName>
                                        </p:attrNameLst>
                                      </p:cBhvr>
                                      <p:rCtr x="11654" y="-14537"/>
                                    </p:animMotion>
                                  </p:childTnLst>
                                </p:cTn>
                              </p:par>
                            </p:childTnLst>
                          </p:cTn>
                        </p:par>
                        <p:par>
                          <p:cTn id="11" fill="hold">
                            <p:stCondLst>
                              <p:cond delay="2500"/>
                            </p:stCondLst>
                            <p:childTnLst>
                              <p:par>
                                <p:cTn id="12" presetID="6" presetClass="emph" presetSubtype="0" fill="hold" nodeType="afterEffect">
                                  <p:stCondLst>
                                    <p:cond delay="0"/>
                                  </p:stCondLst>
                                  <p:childTnLst>
                                    <p:animScale>
                                      <p:cBhvr>
                                        <p:cTn id="13" dur="1000" fill="hold"/>
                                        <p:tgtEl>
                                          <p:spTgt spid="9"/>
                                        </p:tgtEl>
                                      </p:cBhvr>
                                      <p:by x="150000" y="150000"/>
                                    </p:animScale>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par>
                          <p:cTn id="24" fill="hold">
                            <p:stCondLst>
                              <p:cond delay="500"/>
                            </p:stCondLst>
                            <p:childTnLst>
                              <p:par>
                                <p:cTn id="25" presetID="6" presetClass="entr" presetSubtype="32"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circle(out)">
                                      <p:cBhvr>
                                        <p:cTn id="27" dur="75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up)">
                                      <p:cBhvr>
                                        <p:cTn id="32" dur="500"/>
                                        <p:tgtEl>
                                          <p:spTgt spid="15"/>
                                        </p:tgtEl>
                                      </p:cBhvr>
                                    </p:animEffect>
                                  </p:childTnLst>
                                </p:cTn>
                              </p:par>
                            </p:childTnLst>
                          </p:cTn>
                        </p:par>
                        <p:par>
                          <p:cTn id="33" fill="hold">
                            <p:stCondLst>
                              <p:cond delay="500"/>
                            </p:stCondLst>
                            <p:childTnLst>
                              <p:par>
                                <p:cTn id="34" presetID="6" presetClass="entr" presetSubtype="32"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circle(out)">
                                      <p:cBhvr>
                                        <p:cTn id="36" dur="750"/>
                                        <p:tgtEl>
                                          <p:spTgt spid="12"/>
                                        </p:tgtEl>
                                      </p:cBhvr>
                                    </p:animEffect>
                                  </p:childTnLst>
                                </p:cTn>
                              </p:par>
                            </p:childTnLst>
                          </p:cTn>
                        </p:par>
                        <p:par>
                          <p:cTn id="37" fill="hold">
                            <p:stCondLst>
                              <p:cond delay="1250"/>
                            </p:stCondLst>
                            <p:childTnLst>
                              <p:par>
                                <p:cTn id="38" presetID="22" presetClass="entr" presetSubtype="4"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down)">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up)">
                                      <p:cBhvr>
                                        <p:cTn id="45" dur="500"/>
                                        <p:tgtEl>
                                          <p:spTgt spid="17"/>
                                        </p:tgtEl>
                                      </p:cBhvr>
                                    </p:animEffect>
                                  </p:childTnLst>
                                </p:cTn>
                              </p:par>
                            </p:childTnLst>
                          </p:cTn>
                        </p:par>
                        <p:par>
                          <p:cTn id="46" fill="hold">
                            <p:stCondLst>
                              <p:cond delay="500"/>
                            </p:stCondLst>
                            <p:childTnLst>
                              <p:par>
                                <p:cTn id="47" presetID="6" presetClass="entr" presetSubtype="32"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circle(out)">
                                      <p:cBhvr>
                                        <p:cTn id="49" dur="750"/>
                                        <p:tgtEl>
                                          <p:spTgt spid="1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down)">
                                      <p:cBhvr>
                                        <p:cTn id="54" dur="500"/>
                                        <p:tgtEl>
                                          <p:spTgt spid="1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500"/>
                                        <p:tgtEl>
                                          <p:spTgt spid="3"/>
                                        </p:tgtEl>
                                      </p:cBhvr>
                                    </p:animEffect>
                                  </p:childTnLst>
                                </p:cTn>
                              </p:par>
                              <p:par>
                                <p:cTn id="60" presetID="10" presetClass="entr" presetSubtype="0"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childTnLst>
                                </p:cTn>
                              </p:par>
                              <p:par>
                                <p:cTn id="63" presetID="26" presetClass="emph" presetSubtype="0" repeatCount="11400" fill="hold" nodeType="withEffect">
                                  <p:stCondLst>
                                    <p:cond delay="0"/>
                                  </p:stCondLst>
                                  <p:childTnLst>
                                    <p:animEffect transition="out" filter="fade">
                                      <p:cBhvr>
                                        <p:cTn id="64" dur="500" tmFilter="0, 0; .2, .5; .8, .5; 1, 0"/>
                                        <p:tgtEl>
                                          <p:spTgt spid="3"/>
                                        </p:tgtEl>
                                      </p:cBhvr>
                                    </p:animEffect>
                                    <p:animScale>
                                      <p:cBhvr>
                                        <p:cTn id="65" dur="250" autoRev="1" fill="hold"/>
                                        <p:tgtEl>
                                          <p:spTgt spid="3"/>
                                        </p:tgtEl>
                                      </p:cBhvr>
                                      <p:by x="105000" y="105000"/>
                                    </p:animScale>
                                  </p:childTnLst>
                                </p:cTn>
                              </p:par>
                              <p:par>
                                <p:cTn id="66" presetID="26" presetClass="emph" presetSubtype="0" repeatCount="indefinite" fill="hold" nodeType="withEffect">
                                  <p:stCondLst>
                                    <p:cond delay="0"/>
                                  </p:stCondLst>
                                  <p:childTnLst>
                                    <p:animEffect transition="out" filter="fade">
                                      <p:cBhvr>
                                        <p:cTn id="67" dur="500" tmFilter="0, 0; .2, .5; .8, .5; 1, 0"/>
                                        <p:tgtEl>
                                          <p:spTgt spid="19"/>
                                        </p:tgtEl>
                                      </p:cBhvr>
                                    </p:animEffect>
                                    <p:animScale>
                                      <p:cBhvr>
                                        <p:cTn id="68" dur="250"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tx1">
              <a:lumMod val="95000"/>
              <a:lumOff val="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5050" y="2243565"/>
            <a:ext cx="1625050" cy="1625050"/>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64359" y="81521"/>
            <a:ext cx="2320636" cy="1740477"/>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79241" y="2417618"/>
            <a:ext cx="2346265" cy="1265959"/>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24677" y="4406482"/>
            <a:ext cx="2112385" cy="1532168"/>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63530" y="4381500"/>
            <a:ext cx="1724395" cy="1582133"/>
          </a:xfrm>
          <a:prstGeom prst="rect">
            <a:avLst/>
          </a:prstGeom>
        </p:spPr>
      </p:pic>
      <p:sp>
        <p:nvSpPr>
          <p:cNvPr id="10" name="Oval 9"/>
          <p:cNvSpPr/>
          <p:nvPr/>
        </p:nvSpPr>
        <p:spPr>
          <a:xfrm>
            <a:off x="11139054" y="5979868"/>
            <a:ext cx="831273" cy="753991"/>
          </a:xfrm>
          <a:prstGeom prst="ellipse">
            <a:avLst/>
          </a:prstGeom>
          <a:ln w="2857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ln w="0"/>
                <a:solidFill>
                  <a:schemeClr val="tx1"/>
                </a:solidFill>
                <a:effectLst>
                  <a:outerShdw blurRad="38100" dist="19050" dir="2700000" algn="tl" rotWithShape="0">
                    <a:schemeClr val="dk1">
                      <a:alpha val="40000"/>
                    </a:schemeClr>
                  </a:outerShdw>
                </a:effectLst>
              </a:rPr>
              <a:t>14</a:t>
            </a:r>
          </a:p>
        </p:txBody>
      </p:sp>
    </p:spTree>
    <p:extLst>
      <p:ext uri="{BB962C8B-B14F-4D97-AF65-F5344CB8AC3E}">
        <p14:creationId xmlns:p14="http://schemas.microsoft.com/office/powerpoint/2010/main" val="331550522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3" presetClass="path" presetSubtype="0" accel="50000" decel="50000" fill="hold" nodeType="afterEffect">
                                  <p:stCondLst>
                                    <p:cond delay="0"/>
                                  </p:stCondLst>
                                  <p:childTnLst>
                                    <p:animMotion origin="layout" path="M -3.33333E-6 -1.85185E-6 L 0.27253 -1.85185E-6 C 0.39453 -1.85185E-6 0.54558 -0.08611 0.54558 -0.15532 L 0.54558 -0.31018 " pathEditMode="relative" rAng="0" ptsTypes="AAAA">
                                      <p:cBhvr>
                                        <p:cTn id="6" dur="2000" fill="hold"/>
                                        <p:tgtEl>
                                          <p:spTgt spid="6"/>
                                        </p:tgtEl>
                                        <p:attrNameLst>
                                          <p:attrName>ppt_x</p:attrName>
                                          <p:attrName>ppt_y</p:attrName>
                                        </p:attrNameLst>
                                      </p:cBhvr>
                                      <p:rCtr x="27279" y="-15509"/>
                                    </p:animMotion>
                                  </p:childTnLst>
                                </p:cTn>
                              </p:par>
                            </p:childTnLst>
                          </p:cTn>
                        </p:par>
                        <p:par>
                          <p:cTn id="7" fill="hold">
                            <p:stCondLst>
                              <p:cond delay="2000"/>
                            </p:stCondLst>
                            <p:childTnLst>
                              <p:par>
                                <p:cTn id="8" presetID="6" presetClass="emph" presetSubtype="0" fill="hold" nodeType="afterEffect">
                                  <p:stCondLst>
                                    <p:cond delay="0"/>
                                  </p:stCondLst>
                                  <p:childTnLst>
                                    <p:animScale>
                                      <p:cBhvr>
                                        <p:cTn id="9" dur="1000" fill="hold"/>
                                        <p:tgtEl>
                                          <p:spTgt spid="6"/>
                                        </p:tgtEl>
                                      </p:cBhvr>
                                      <p:by x="150000" y="150000"/>
                                    </p:animScale>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0970" y="3117144"/>
            <a:ext cx="1125887" cy="1096131"/>
          </a:xfrm>
          <a:prstGeom prst="rect">
            <a:avLst/>
          </a:prstGeom>
        </p:spPr>
      </p:pic>
      <p:sp>
        <p:nvSpPr>
          <p:cNvPr id="8" name="Rectangle 7"/>
          <p:cNvSpPr/>
          <p:nvPr/>
        </p:nvSpPr>
        <p:spPr>
          <a:xfrm>
            <a:off x="0" y="0"/>
            <a:ext cx="12191999" cy="6858000"/>
          </a:xfrm>
          <a:prstGeom prst="rect">
            <a:avLst/>
          </a:prstGeom>
          <a:solidFill>
            <a:schemeClr val="accent3">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0606" y="624672"/>
            <a:ext cx="1063598" cy="1063598"/>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538" y="815904"/>
            <a:ext cx="2443530" cy="681134"/>
          </a:xfrm>
          <a:prstGeom prst="rect">
            <a:avLst/>
          </a:prstGeom>
        </p:spPr>
      </p:pic>
      <p:sp>
        <p:nvSpPr>
          <p:cNvPr id="5" name="TextBox 4"/>
          <p:cNvSpPr txBox="1"/>
          <p:nvPr/>
        </p:nvSpPr>
        <p:spPr>
          <a:xfrm>
            <a:off x="6145987" y="3852154"/>
            <a:ext cx="2427325" cy="1200329"/>
          </a:xfrm>
          <a:prstGeom prst="rect">
            <a:avLst/>
          </a:prstGeom>
          <a:noFill/>
        </p:spPr>
        <p:txBody>
          <a:bodyPr wrap="square" rtlCol="0">
            <a:spAutoFit/>
          </a:bodyPr>
          <a:lstStyle/>
          <a:p>
            <a:r>
              <a:rPr lang="fr-FR" sz="7200" dirty="0">
                <a:solidFill>
                  <a:schemeClr val="tx1">
                    <a:lumMod val="95000"/>
                    <a:lumOff val="5000"/>
                  </a:schemeClr>
                </a:solidFill>
                <a:effectLst>
                  <a:outerShdw blurRad="38100" dist="38100" dir="2700000" algn="tl">
                    <a:srgbClr val="000000">
                      <a:alpha val="43137"/>
                    </a:srgbClr>
                  </a:outerShdw>
                </a:effectLst>
                <a:latin typeface="Baskerville Old Face" panose="02020602080505020303" pitchFamily="18" charset="0"/>
                <a:cs typeface="Dubai Medium" panose="020B0604020202020204" pitchFamily="34" charset="-78"/>
              </a:rPr>
              <a:t>Leger</a:t>
            </a:r>
          </a:p>
        </p:txBody>
      </p:sp>
      <p:sp>
        <p:nvSpPr>
          <p:cNvPr id="12" name="TextBox 11"/>
          <p:cNvSpPr txBox="1"/>
          <p:nvPr/>
        </p:nvSpPr>
        <p:spPr>
          <a:xfrm>
            <a:off x="9150485" y="3871610"/>
            <a:ext cx="2464341" cy="1200329"/>
          </a:xfrm>
          <a:prstGeom prst="rect">
            <a:avLst/>
          </a:prstGeom>
          <a:noFill/>
        </p:spPr>
        <p:txBody>
          <a:bodyPr wrap="square" rtlCol="0">
            <a:spAutoFit/>
          </a:bodyPr>
          <a:lstStyle/>
          <a:p>
            <a:r>
              <a:rPr lang="fr-FR" sz="7200" dirty="0">
                <a:solidFill>
                  <a:schemeClr val="tx1">
                    <a:lumMod val="95000"/>
                    <a:lumOff val="5000"/>
                  </a:schemeClr>
                </a:solidFill>
                <a:effectLst>
                  <a:outerShdw blurRad="38100" dist="38100" dir="2700000" algn="tl">
                    <a:srgbClr val="000000">
                      <a:alpha val="43137"/>
                    </a:srgbClr>
                  </a:outerShdw>
                </a:effectLst>
                <a:latin typeface="Baskerville Old Face" panose="02020602080505020303" pitchFamily="18" charset="0"/>
                <a:cs typeface="Dubai Medium" panose="020B0604020202020204" pitchFamily="34" charset="-78"/>
              </a:rPr>
              <a:t>Facile</a:t>
            </a:r>
          </a:p>
        </p:txBody>
      </p:sp>
      <p:sp>
        <p:nvSpPr>
          <p:cNvPr id="11" name="Oval 10"/>
          <p:cNvSpPr/>
          <p:nvPr/>
        </p:nvSpPr>
        <p:spPr>
          <a:xfrm>
            <a:off x="11139054" y="5979868"/>
            <a:ext cx="831273" cy="753991"/>
          </a:xfrm>
          <a:prstGeom prst="ellipse">
            <a:avLst/>
          </a:prstGeom>
          <a:ln w="2857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ln w="0"/>
                <a:solidFill>
                  <a:schemeClr val="tx1"/>
                </a:solidFill>
                <a:effectLst>
                  <a:outerShdw blurRad="38100" dist="19050" dir="2700000" algn="tl" rotWithShape="0">
                    <a:schemeClr val="dk1">
                      <a:alpha val="40000"/>
                    </a:schemeClr>
                  </a:outerShdw>
                </a:effectLst>
              </a:rPr>
              <a:t>15</a:t>
            </a:r>
          </a:p>
        </p:txBody>
      </p:sp>
    </p:spTree>
    <p:extLst>
      <p:ext uri="{BB962C8B-B14F-4D97-AF65-F5344CB8AC3E}">
        <p14:creationId xmlns:p14="http://schemas.microsoft.com/office/powerpoint/2010/main" val="2101313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8" fill="hold" grpId="0" nodeType="withEffect">
                                  <p:stCondLst>
                                    <p:cond delay="0"/>
                                  </p:stCondLst>
                                  <p:childTnLst>
                                    <p:animEffect transition="out" filter="wipe(left)">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50" presetClass="path" presetSubtype="0" accel="50000" decel="50000" fill="hold" nodeType="withEffect">
                                  <p:stCondLst>
                                    <p:cond delay="0"/>
                                  </p:stCondLst>
                                  <p:childTnLst>
                                    <p:animMotion origin="layout" path="M 3.33333E-6 -7.40741E-7 L 0.23463 -7.40741E-7 C 0.33984 -7.40741E-7 0.4694 0.09514 0.4694 0.17245 L 0.4694 0.3456 " pathEditMode="relative" rAng="0" ptsTypes="AAAA">
                                      <p:cBhvr>
                                        <p:cTn id="9" dur="2000" fill="hold"/>
                                        <p:tgtEl>
                                          <p:spTgt spid="6"/>
                                        </p:tgtEl>
                                        <p:attrNameLst>
                                          <p:attrName>ppt_x</p:attrName>
                                          <p:attrName>ppt_y</p:attrName>
                                        </p:attrNameLst>
                                      </p:cBhvr>
                                      <p:rCtr x="23477" y="17269"/>
                                    </p:animMotion>
                                  </p:childTnLst>
                                </p:cTn>
                              </p:par>
                            </p:childTnLst>
                          </p:cTn>
                        </p:par>
                        <p:par>
                          <p:cTn id="10" fill="hold">
                            <p:stCondLst>
                              <p:cond delay="2000"/>
                            </p:stCondLst>
                            <p:childTnLst>
                              <p:par>
                                <p:cTn id="11" presetID="6" presetClass="emph" presetSubtype="0" fill="hold" nodeType="afterEffect">
                                  <p:stCondLst>
                                    <p:cond delay="0"/>
                                  </p:stCondLst>
                                  <p:childTnLst>
                                    <p:animScale>
                                      <p:cBhvr>
                                        <p:cTn id="12" dur="1000" fill="hold"/>
                                        <p:tgtEl>
                                          <p:spTgt spid="6"/>
                                        </p:tgtEl>
                                      </p:cBhvr>
                                      <p:by x="150000" y="150000"/>
                                    </p:animScale>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0-#ppt_h/2"/>
                                          </p:val>
                                        </p:tav>
                                        <p:tav tm="100000">
                                          <p:val>
                                            <p:strVal val="#ppt_y"/>
                                          </p:val>
                                        </p:tav>
                                      </p:tavLst>
                                    </p:anim>
                                  </p:childTnLst>
                                </p:cTn>
                              </p:par>
                            </p:childTnLst>
                          </p:cTn>
                        </p:par>
                        <p:par>
                          <p:cTn id="19" fill="hold">
                            <p:stCondLst>
                              <p:cond delay="500"/>
                            </p:stCondLst>
                            <p:childTnLst>
                              <p:par>
                                <p:cTn id="20" presetID="2" presetClass="entr" presetSubtype="1"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iterate type="lt">
                                    <p:tmPct val="10000"/>
                                  </p:iterate>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528" fill="hold" grpId="0" nodeType="clickEffect">
                                  <p:stCondLst>
                                    <p:cond delay="0"/>
                                  </p:stCondLst>
                                  <p:iterate type="lt">
                                    <p:tmPct val="10000"/>
                                  </p:iterate>
                                  <p:childTnLst>
                                    <p:set>
                                      <p:cBhvr>
                                        <p:cTn id="34" dur="1" fill="hold">
                                          <p:stCondLst>
                                            <p:cond delay="0"/>
                                          </p:stCondLst>
                                        </p:cTn>
                                        <p:tgtEl>
                                          <p:spTgt spid="12"/>
                                        </p:tgtEl>
                                        <p:attrNameLst>
                                          <p:attrName>style.visibility</p:attrName>
                                        </p:attrNameLst>
                                      </p:cBhvr>
                                      <p:to>
                                        <p:strVal val="visible"/>
                                      </p:to>
                                    </p:set>
                                    <p:anim calcmode="lin" valueType="num">
                                      <p:cBhvr>
                                        <p:cTn id="35" dur="500" fill="hold"/>
                                        <p:tgtEl>
                                          <p:spTgt spid="12"/>
                                        </p:tgtEl>
                                        <p:attrNameLst>
                                          <p:attrName>ppt_w</p:attrName>
                                        </p:attrNameLst>
                                      </p:cBhvr>
                                      <p:tavLst>
                                        <p:tav tm="0">
                                          <p:val>
                                            <p:fltVal val="0"/>
                                          </p:val>
                                        </p:tav>
                                        <p:tav tm="100000">
                                          <p:val>
                                            <p:strVal val="#ppt_w"/>
                                          </p:val>
                                        </p:tav>
                                      </p:tavLst>
                                    </p:anim>
                                    <p:anim calcmode="lin" valueType="num">
                                      <p:cBhvr>
                                        <p:cTn id="36" dur="500" fill="hold"/>
                                        <p:tgtEl>
                                          <p:spTgt spid="12"/>
                                        </p:tgtEl>
                                        <p:attrNameLst>
                                          <p:attrName>ppt_h</p:attrName>
                                        </p:attrNameLst>
                                      </p:cBhvr>
                                      <p:tavLst>
                                        <p:tav tm="0">
                                          <p:val>
                                            <p:fltVal val="0"/>
                                          </p:val>
                                        </p:tav>
                                        <p:tav tm="100000">
                                          <p:val>
                                            <p:strVal val="#ppt_h"/>
                                          </p:val>
                                        </p:tav>
                                      </p:tavLst>
                                    </p:anim>
                                    <p:animEffect transition="in" filter="fade">
                                      <p:cBhvr>
                                        <p:cTn id="37" dur="500"/>
                                        <p:tgtEl>
                                          <p:spTgt spid="12"/>
                                        </p:tgtEl>
                                      </p:cBhvr>
                                    </p:animEffect>
                                    <p:anim calcmode="lin" valueType="num">
                                      <p:cBhvr>
                                        <p:cTn id="38" dur="500" fill="hold"/>
                                        <p:tgtEl>
                                          <p:spTgt spid="12"/>
                                        </p:tgtEl>
                                        <p:attrNameLst>
                                          <p:attrName>ppt_x</p:attrName>
                                        </p:attrNameLst>
                                      </p:cBhvr>
                                      <p:tavLst>
                                        <p:tav tm="0">
                                          <p:val>
                                            <p:fltVal val="0.5"/>
                                          </p:val>
                                        </p:tav>
                                        <p:tav tm="100000">
                                          <p:val>
                                            <p:strVal val="#ppt_x"/>
                                          </p:val>
                                        </p:tav>
                                      </p:tavLst>
                                    </p:anim>
                                    <p:anim calcmode="lin" valueType="num">
                                      <p:cBhvr>
                                        <p:cTn id="39" dur="500" fill="hold"/>
                                        <p:tgtEl>
                                          <p:spTgt spid="1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Flowchart: Manual Input 14"/>
          <p:cNvSpPr/>
          <p:nvPr/>
        </p:nvSpPr>
        <p:spPr>
          <a:xfrm rot="5400000">
            <a:off x="-812204" y="720763"/>
            <a:ext cx="6858002" cy="5416475"/>
          </a:xfrm>
          <a:prstGeom prst="flowChartManualInput">
            <a:avLst/>
          </a:prstGeom>
          <a:solidFill>
            <a:schemeClr val="accent6">
              <a:lumMod val="75000"/>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Flowchart: Manual Input 15"/>
          <p:cNvSpPr/>
          <p:nvPr/>
        </p:nvSpPr>
        <p:spPr>
          <a:xfrm rot="5400000">
            <a:off x="-812204" y="720763"/>
            <a:ext cx="6858002" cy="5416475"/>
          </a:xfrm>
          <a:prstGeom prst="flowChartManualInput">
            <a:avLst/>
          </a:prstGeom>
          <a:solidFill>
            <a:schemeClr val="accent6">
              <a:lumMod val="75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7" name="Straight Connector 16"/>
          <p:cNvCxnSpPr>
            <a:cxnSpLocks/>
          </p:cNvCxnSpPr>
          <p:nvPr/>
        </p:nvCxnSpPr>
        <p:spPr>
          <a:xfrm>
            <a:off x="349623" y="2159328"/>
            <a:ext cx="2520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cxnSp>
        <p:nvCxnSpPr>
          <p:cNvPr id="18" name="Straight Connector 17"/>
          <p:cNvCxnSpPr>
            <a:cxnSpLocks/>
          </p:cNvCxnSpPr>
          <p:nvPr/>
        </p:nvCxnSpPr>
        <p:spPr>
          <a:xfrm>
            <a:off x="349623" y="3147634"/>
            <a:ext cx="2520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sp>
        <p:nvSpPr>
          <p:cNvPr id="19" name="TextBox 18"/>
          <p:cNvSpPr txBox="1"/>
          <p:nvPr/>
        </p:nvSpPr>
        <p:spPr>
          <a:xfrm>
            <a:off x="2011678" y="2178137"/>
            <a:ext cx="2050882" cy="769441"/>
          </a:xfrm>
          <a:prstGeom prst="rect">
            <a:avLst/>
          </a:prstGeom>
          <a:noFill/>
        </p:spPr>
        <p:txBody>
          <a:bodyPr wrap="none" rtlCol="0">
            <a:spAutoFit/>
          </a:bodyPr>
          <a:lstStyle/>
          <a:p>
            <a:r>
              <a:rPr lang="fr-FR" sz="4400" dirty="0">
                <a:solidFill>
                  <a:schemeClr val="bg1"/>
                </a:solidFill>
                <a:ea typeface="Microsoft Sans Serif" panose="020B0604020202020204" pitchFamily="34" charset="0"/>
                <a:cs typeface="Microsoft Sans Serif" panose="020B0604020202020204" pitchFamily="34" charset="0"/>
              </a:rPr>
              <a:t>Sécurité</a:t>
            </a:r>
          </a:p>
        </p:txBody>
      </p:sp>
      <p:sp>
        <p:nvSpPr>
          <p:cNvPr id="21" name="TextBox 20"/>
          <p:cNvSpPr txBox="1"/>
          <p:nvPr/>
        </p:nvSpPr>
        <p:spPr>
          <a:xfrm>
            <a:off x="12649565" y="920572"/>
            <a:ext cx="3941592" cy="2246769"/>
          </a:xfrm>
          <a:prstGeom prst="rect">
            <a:avLst/>
          </a:prstGeom>
          <a:noFill/>
        </p:spPr>
        <p:txBody>
          <a:bodyPr wrap="square" rtlCol="0">
            <a:spAutoFit/>
          </a:bodyPr>
          <a:lstStyle/>
          <a:p>
            <a:r>
              <a:rPr lang="en-US" sz="3600"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rPr>
              <a:t>Pour quoi </a:t>
            </a:r>
            <a:r>
              <a:rPr lang="en-US" sz="6000"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rPr>
              <a:t>la </a:t>
            </a:r>
            <a:r>
              <a:rPr lang="fr-FR" sz="6000"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rPr>
              <a:t>sécurité</a:t>
            </a:r>
            <a:r>
              <a:rPr lang="en-US" sz="8000"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rPr>
              <a:t>?</a:t>
            </a:r>
            <a:endParaRPr lang="fr-FR"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endParaRPr>
          </a:p>
        </p:txBody>
      </p:sp>
      <p:sp>
        <p:nvSpPr>
          <p:cNvPr id="22" name="TextBox 21"/>
          <p:cNvSpPr txBox="1"/>
          <p:nvPr/>
        </p:nvSpPr>
        <p:spPr>
          <a:xfrm>
            <a:off x="12649565" y="3167341"/>
            <a:ext cx="4632958" cy="2985433"/>
          </a:xfrm>
          <a:prstGeom prst="rect">
            <a:avLst/>
          </a:prstGeom>
          <a:noFill/>
        </p:spPr>
        <p:txBody>
          <a:bodyPr wrap="square" rtlCol="0">
            <a:spAutoFit/>
          </a:bodyPr>
          <a:lstStyle/>
          <a:p>
            <a:r>
              <a:rPr lang="fr-FR" sz="5400"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rPr>
              <a:t>Qu’est</a:t>
            </a:r>
            <a:r>
              <a:rPr lang="en-US" sz="5400"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rPr>
              <a:t> </a:t>
            </a:r>
            <a:r>
              <a:rPr lang="fr-FR" sz="5400"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rPr>
              <a:t>ce</a:t>
            </a:r>
            <a:r>
              <a:rPr lang="en-US" sz="5400"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rPr>
              <a:t> que </a:t>
            </a:r>
            <a:r>
              <a:rPr lang="fr-FR" sz="5400"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rPr>
              <a:t>C’est</a:t>
            </a:r>
            <a:r>
              <a:rPr lang="en-US" sz="5400"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rPr>
              <a:t> OWASP </a:t>
            </a:r>
            <a:r>
              <a:rPr lang="en-US" sz="8000"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rPr>
              <a:t>?</a:t>
            </a:r>
            <a:r>
              <a:rPr lang="en-US" sz="5400"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rPr>
              <a:t> </a:t>
            </a:r>
            <a:endParaRPr lang="fr-FR" sz="2800"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endParaRPr>
          </a:p>
        </p:txBody>
      </p:sp>
      <p:sp>
        <p:nvSpPr>
          <p:cNvPr id="2" name="TextBox 1"/>
          <p:cNvSpPr txBox="1"/>
          <p:nvPr/>
        </p:nvSpPr>
        <p:spPr>
          <a:xfrm>
            <a:off x="8607909" y="1454861"/>
            <a:ext cx="3350290" cy="1107996"/>
          </a:xfrm>
          <a:prstGeom prst="rect">
            <a:avLst/>
          </a:prstGeom>
          <a:noFill/>
        </p:spPr>
        <p:txBody>
          <a:bodyPr wrap="square" rtlCol="0">
            <a:spAutoFit/>
            <a:scene3d>
              <a:camera prst="perspectiveHeroicExtremeLeftFacing"/>
              <a:lightRig rig="soft" dir="t">
                <a:rot lat="0" lon="0" rev="15600000"/>
              </a:lightRig>
            </a:scene3d>
            <a:sp3d extrusionH="57150" prstMaterial="softEdge">
              <a:bevelT w="25400" h="38100"/>
            </a:sp3d>
          </a:bodyPr>
          <a:lstStyle/>
          <a:p>
            <a:r>
              <a:rPr lang="fr-FR" sz="6600" b="1" dirty="0">
                <a:ln/>
                <a:solidFill>
                  <a:srgbClr val="FF0000"/>
                </a:solidFill>
                <a:effectLst>
                  <a:outerShdw blurRad="60007" dist="200025" dir="15000000" sy="30000" kx="-1800000" algn="bl" rotWithShape="0">
                    <a:prstClr val="black">
                      <a:alpha val="32000"/>
                    </a:prstClr>
                  </a:outerShdw>
                </a:effectLst>
              </a:rPr>
              <a:t>10 failles</a:t>
            </a:r>
          </a:p>
        </p:txBody>
      </p:sp>
      <p:sp>
        <p:nvSpPr>
          <p:cNvPr id="12" name="Oval 11"/>
          <p:cNvSpPr/>
          <p:nvPr/>
        </p:nvSpPr>
        <p:spPr>
          <a:xfrm>
            <a:off x="11139054" y="5979868"/>
            <a:ext cx="831273" cy="753991"/>
          </a:xfrm>
          <a:prstGeom prst="ellipse">
            <a:avLst/>
          </a:prstGeom>
          <a:ln w="2857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ln w="0"/>
                <a:solidFill>
                  <a:schemeClr val="tx1"/>
                </a:solidFill>
                <a:effectLst>
                  <a:outerShdw blurRad="38100" dist="19050" dir="2700000" algn="tl" rotWithShape="0">
                    <a:schemeClr val="dk1">
                      <a:alpha val="40000"/>
                    </a:schemeClr>
                  </a:outerShdw>
                </a:effectLst>
              </a:rPr>
              <a:t>16</a:t>
            </a:r>
          </a:p>
        </p:txBody>
      </p:sp>
    </p:spTree>
    <p:extLst>
      <p:ext uri="{BB962C8B-B14F-4D97-AF65-F5344CB8AC3E}">
        <p14:creationId xmlns:p14="http://schemas.microsoft.com/office/powerpoint/2010/main" val="2367571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2000"/>
                                        <p:tgtEl>
                                          <p:spTgt spid="1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2000"/>
                                        <p:tgtEl>
                                          <p:spTgt spid="16"/>
                                        </p:tgtEl>
                                      </p:cBhvr>
                                    </p:animEffect>
                                  </p:childTnLst>
                                </p:cTn>
                              </p:par>
                              <p:par>
                                <p:cTn id="11" presetID="22" presetClass="entr" presetSubtype="8"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00"/>
                                        <p:tgtEl>
                                          <p:spTgt spid="17"/>
                                        </p:tgtEl>
                                      </p:cBhvr>
                                    </p:animEffect>
                                  </p:childTnLst>
                                </p:cTn>
                              </p:par>
                              <p:par>
                                <p:cTn id="14" presetID="22" presetClass="entr" presetSubtype="8"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500"/>
                                        <p:tgtEl>
                                          <p:spTgt spid="18"/>
                                        </p:tgtEl>
                                      </p:cBhvr>
                                    </p:animEffect>
                                  </p:childTnLst>
                                </p:cTn>
                              </p:par>
                              <p:par>
                                <p:cTn id="17" presetID="1" presetClass="entr" presetSubtype="0" fill="hold" grpId="0" nodeType="withEffect">
                                  <p:stCondLst>
                                    <p:cond delay="0"/>
                                  </p:stCondLst>
                                  <p:iterate type="lt">
                                    <p:tmAbs val="100"/>
                                  </p:iterate>
                                  <p:childTnLst>
                                    <p:set>
                                      <p:cBhvr>
                                        <p:cTn id="18" dur="1" fill="hold">
                                          <p:stCondLst>
                                            <p:cond delay="0"/>
                                          </p:stCondLst>
                                        </p:cTn>
                                        <p:tgtEl>
                                          <p:spTgt spid="19"/>
                                        </p:tgtEl>
                                        <p:attrNameLst>
                                          <p:attrName>style.visibility</p:attrName>
                                        </p:attrNameLst>
                                      </p:cBhvr>
                                      <p:to>
                                        <p:strVal val="visible"/>
                                      </p:to>
                                    </p:set>
                                  </p:childTnLst>
                                </p:cTn>
                              </p:par>
                              <p:par>
                                <p:cTn id="19" presetID="35" presetClass="path" presetSubtype="0" accel="50000" decel="50000" fill="hold" grpId="1" nodeType="withEffect">
                                  <p:stCondLst>
                                    <p:cond delay="0"/>
                                  </p:stCondLst>
                                  <p:iterate type="lt">
                                    <p:tmPct val="4000"/>
                                  </p:iterate>
                                  <p:childTnLst>
                                    <p:animMotion origin="layout" path="M 1.45833E-6 -1.11111E-6 L -0.1237 -1.11111E-6 " pathEditMode="relative" rAng="0" ptsTypes="AA">
                                      <p:cBhvr>
                                        <p:cTn id="20" dur="1350" fill="hold"/>
                                        <p:tgtEl>
                                          <p:spTgt spid="19"/>
                                        </p:tgtEl>
                                        <p:attrNameLst>
                                          <p:attrName>ppt_x</p:attrName>
                                          <p:attrName>ppt_y</p:attrName>
                                        </p:attrNameLst>
                                      </p:cBhvr>
                                      <p:rCtr x="-6185" y="0"/>
                                    </p:animMotion>
                                  </p:childTnLst>
                                </p:cTn>
                              </p:par>
                            </p:childTnLst>
                          </p:cTn>
                        </p:par>
                      </p:childTnLst>
                    </p:cTn>
                  </p:par>
                  <p:par>
                    <p:cTn id="21" fill="hold">
                      <p:stCondLst>
                        <p:cond delay="indefinite"/>
                      </p:stCondLst>
                      <p:childTnLst>
                        <p:par>
                          <p:cTn id="22" fill="hold">
                            <p:stCondLst>
                              <p:cond delay="0"/>
                            </p:stCondLst>
                            <p:childTnLst>
                              <p:par>
                                <p:cTn id="23" presetID="35" presetClass="path" presetSubtype="0" accel="50000" decel="50000" fill="hold" grpId="0" nodeType="clickEffect">
                                  <p:stCondLst>
                                    <p:cond delay="0"/>
                                  </p:stCondLst>
                                  <p:childTnLst>
                                    <p:animMotion origin="layout" path="M 1.45833E-6 3.33333E-6 L -0.64492 -0.07709 " pathEditMode="relative" rAng="0" ptsTypes="AA">
                                      <p:cBhvr>
                                        <p:cTn id="24" dur="1000" fill="hold"/>
                                        <p:tgtEl>
                                          <p:spTgt spid="21"/>
                                        </p:tgtEl>
                                        <p:attrNameLst>
                                          <p:attrName>ppt_x</p:attrName>
                                          <p:attrName>ppt_y</p:attrName>
                                        </p:attrNameLst>
                                      </p:cBhvr>
                                      <p:rCtr x="-32253" y="-3866"/>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31" presetClass="exit" presetSubtype="0" fill="hold" grpId="1" nodeType="clickEffect">
                                  <p:stCondLst>
                                    <p:cond delay="0"/>
                                  </p:stCondLst>
                                  <p:childTnLst>
                                    <p:anim calcmode="lin" valueType="num">
                                      <p:cBhvr>
                                        <p:cTn id="33" dur="1750"/>
                                        <p:tgtEl>
                                          <p:spTgt spid="21"/>
                                        </p:tgtEl>
                                        <p:attrNameLst>
                                          <p:attrName>ppt_w</p:attrName>
                                        </p:attrNameLst>
                                      </p:cBhvr>
                                      <p:tavLst>
                                        <p:tav tm="0">
                                          <p:val>
                                            <p:strVal val="ppt_w"/>
                                          </p:val>
                                        </p:tav>
                                        <p:tav tm="100000">
                                          <p:val>
                                            <p:fltVal val="0"/>
                                          </p:val>
                                        </p:tav>
                                      </p:tavLst>
                                    </p:anim>
                                    <p:anim calcmode="lin" valueType="num">
                                      <p:cBhvr>
                                        <p:cTn id="34" dur="1750"/>
                                        <p:tgtEl>
                                          <p:spTgt spid="21"/>
                                        </p:tgtEl>
                                        <p:attrNameLst>
                                          <p:attrName>ppt_h</p:attrName>
                                        </p:attrNameLst>
                                      </p:cBhvr>
                                      <p:tavLst>
                                        <p:tav tm="0">
                                          <p:val>
                                            <p:strVal val="ppt_h"/>
                                          </p:val>
                                        </p:tav>
                                        <p:tav tm="100000">
                                          <p:val>
                                            <p:fltVal val="0"/>
                                          </p:val>
                                        </p:tav>
                                      </p:tavLst>
                                    </p:anim>
                                    <p:anim calcmode="lin" valueType="num">
                                      <p:cBhvr>
                                        <p:cTn id="35" dur="1750"/>
                                        <p:tgtEl>
                                          <p:spTgt spid="21"/>
                                        </p:tgtEl>
                                        <p:attrNameLst>
                                          <p:attrName>style.rotation</p:attrName>
                                        </p:attrNameLst>
                                      </p:cBhvr>
                                      <p:tavLst>
                                        <p:tav tm="0">
                                          <p:val>
                                            <p:fltVal val="0"/>
                                          </p:val>
                                        </p:tav>
                                        <p:tav tm="100000">
                                          <p:val>
                                            <p:fltVal val="90"/>
                                          </p:val>
                                        </p:tav>
                                      </p:tavLst>
                                    </p:anim>
                                    <p:animEffect transition="out" filter="fade">
                                      <p:cBhvr>
                                        <p:cTn id="36" dur="1750"/>
                                        <p:tgtEl>
                                          <p:spTgt spid="21"/>
                                        </p:tgtEl>
                                      </p:cBhvr>
                                    </p:animEffect>
                                    <p:set>
                                      <p:cBhvr>
                                        <p:cTn id="37" dur="1" fill="hold">
                                          <p:stCondLst>
                                            <p:cond delay="1749"/>
                                          </p:stCondLst>
                                        </p:cTn>
                                        <p:tgtEl>
                                          <p:spTgt spid="21"/>
                                        </p:tgtEl>
                                        <p:attrNameLst>
                                          <p:attrName>style.visibility</p:attrName>
                                        </p:attrNameLst>
                                      </p:cBhvr>
                                      <p:to>
                                        <p:strVal val="hidden"/>
                                      </p:to>
                                    </p:set>
                                  </p:childTnLst>
                                </p:cTn>
                              </p:par>
                              <p:par>
                                <p:cTn id="38" presetID="31" presetClass="exit" presetSubtype="0" fill="hold" grpId="1" nodeType="withEffect">
                                  <p:stCondLst>
                                    <p:cond delay="0"/>
                                  </p:stCondLst>
                                  <p:childTnLst>
                                    <p:anim calcmode="lin" valueType="num">
                                      <p:cBhvr>
                                        <p:cTn id="39" dur="1000"/>
                                        <p:tgtEl>
                                          <p:spTgt spid="2"/>
                                        </p:tgtEl>
                                        <p:attrNameLst>
                                          <p:attrName>ppt_w</p:attrName>
                                        </p:attrNameLst>
                                      </p:cBhvr>
                                      <p:tavLst>
                                        <p:tav tm="0">
                                          <p:val>
                                            <p:strVal val="ppt_w"/>
                                          </p:val>
                                        </p:tav>
                                        <p:tav tm="100000">
                                          <p:val>
                                            <p:fltVal val="0"/>
                                          </p:val>
                                        </p:tav>
                                      </p:tavLst>
                                    </p:anim>
                                    <p:anim calcmode="lin" valueType="num">
                                      <p:cBhvr>
                                        <p:cTn id="40" dur="1000"/>
                                        <p:tgtEl>
                                          <p:spTgt spid="2"/>
                                        </p:tgtEl>
                                        <p:attrNameLst>
                                          <p:attrName>ppt_h</p:attrName>
                                        </p:attrNameLst>
                                      </p:cBhvr>
                                      <p:tavLst>
                                        <p:tav tm="0">
                                          <p:val>
                                            <p:strVal val="ppt_h"/>
                                          </p:val>
                                        </p:tav>
                                        <p:tav tm="100000">
                                          <p:val>
                                            <p:fltVal val="0"/>
                                          </p:val>
                                        </p:tav>
                                      </p:tavLst>
                                    </p:anim>
                                    <p:anim calcmode="lin" valueType="num">
                                      <p:cBhvr>
                                        <p:cTn id="41" dur="1000"/>
                                        <p:tgtEl>
                                          <p:spTgt spid="2"/>
                                        </p:tgtEl>
                                        <p:attrNameLst>
                                          <p:attrName>style.rotation</p:attrName>
                                        </p:attrNameLst>
                                      </p:cBhvr>
                                      <p:tavLst>
                                        <p:tav tm="0">
                                          <p:val>
                                            <p:fltVal val="0"/>
                                          </p:val>
                                        </p:tav>
                                        <p:tav tm="100000">
                                          <p:val>
                                            <p:fltVal val="90"/>
                                          </p:val>
                                        </p:tav>
                                      </p:tavLst>
                                    </p:anim>
                                    <p:animEffect transition="out" filter="fade">
                                      <p:cBhvr>
                                        <p:cTn id="42" dur="1000"/>
                                        <p:tgtEl>
                                          <p:spTgt spid="2"/>
                                        </p:tgtEl>
                                      </p:cBhvr>
                                    </p:animEffect>
                                    <p:set>
                                      <p:cBhvr>
                                        <p:cTn id="43" dur="1" fill="hold">
                                          <p:stCondLst>
                                            <p:cond delay="999"/>
                                          </p:stCondLst>
                                        </p:cTn>
                                        <p:tgtEl>
                                          <p:spTgt spid="2"/>
                                        </p:tgtEl>
                                        <p:attrNameLst>
                                          <p:attrName>style.visibility</p:attrName>
                                        </p:attrNameLst>
                                      </p:cBhvr>
                                      <p:to>
                                        <p:strVal val="hidden"/>
                                      </p:to>
                                    </p:set>
                                  </p:childTnLst>
                                </p:cTn>
                              </p:par>
                              <p:par>
                                <p:cTn id="44" presetID="35" presetClass="path" presetSubtype="0" accel="50000" decel="50000" fill="hold" grpId="0" nodeType="withEffect">
                                  <p:stCondLst>
                                    <p:cond delay="0"/>
                                  </p:stCondLst>
                                  <p:childTnLst>
                                    <p:animMotion origin="layout" path="M -3.95833E-6 1.85185E-6 L -0.49921 -0.01551 " pathEditMode="relative" rAng="0" ptsTypes="AA">
                                      <p:cBhvr>
                                        <p:cTn id="45" dur="1000" fill="hold"/>
                                        <p:tgtEl>
                                          <p:spTgt spid="22"/>
                                        </p:tgtEl>
                                        <p:attrNameLst>
                                          <p:attrName>ppt_x</p:attrName>
                                          <p:attrName>ppt_y</p:attrName>
                                        </p:attrNameLst>
                                      </p:cBhvr>
                                      <p:rCtr x="-24961" y="-7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9" grpId="0"/>
      <p:bldP spid="19" grpId="1"/>
      <p:bldP spid="21" grpId="0"/>
      <p:bldP spid="21" grpId="1"/>
      <p:bldP spid="22" grpId="0"/>
      <p:bldP spid="2" grpId="0"/>
      <p:bldP spid="2"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6048"/>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p:cNvSpPr/>
          <p:nvPr/>
        </p:nvSpPr>
        <p:spPr>
          <a:xfrm>
            <a:off x="-22926" y="-7340"/>
            <a:ext cx="12192000" cy="6858000"/>
          </a:xfrm>
          <a:prstGeom prst="rect">
            <a:avLst/>
          </a:prstGeom>
          <a:solidFill>
            <a:schemeClr val="tx1">
              <a:lumMod val="95000"/>
              <a:lumOff val="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0" dirty="0"/>
          </a:p>
        </p:txBody>
      </p:sp>
      <p:sp>
        <p:nvSpPr>
          <p:cNvPr id="12" name="TextBox 11"/>
          <p:cNvSpPr txBox="1"/>
          <p:nvPr/>
        </p:nvSpPr>
        <p:spPr>
          <a:xfrm>
            <a:off x="3165231" y="3924886"/>
            <a:ext cx="1294227" cy="369332"/>
          </a:xfrm>
          <a:prstGeom prst="rect">
            <a:avLst/>
          </a:prstGeom>
          <a:noFill/>
        </p:spPr>
        <p:txBody>
          <a:bodyPr wrap="square" rtlCol="0">
            <a:spAutoFit/>
          </a:bodyPr>
          <a:lstStyle/>
          <a:p>
            <a:endParaRPr lang="fr-FR" dirty="0"/>
          </a:p>
        </p:txBody>
      </p:sp>
      <p:sp>
        <p:nvSpPr>
          <p:cNvPr id="14" name="Oval 13"/>
          <p:cNvSpPr/>
          <p:nvPr/>
        </p:nvSpPr>
        <p:spPr>
          <a:xfrm>
            <a:off x="5209789" y="1823992"/>
            <a:ext cx="2538266" cy="2285560"/>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latin typeface="Calibri" panose="020F0502020204030204" pitchFamily="34" charset="0"/>
                <a:cs typeface="Calibri" panose="020F0502020204030204" pitchFamily="34" charset="0"/>
              </a:rPr>
              <a:t>OWASP top 10</a:t>
            </a:r>
            <a:endParaRPr lang="fr-FR" sz="2400" dirty="0">
              <a:solidFill>
                <a:schemeClr val="bg1">
                  <a:lumMod val="50000"/>
                </a:schemeClr>
              </a:solidFill>
              <a:latin typeface="Calibri" panose="020F0502020204030204" pitchFamily="34" charset="0"/>
              <a:cs typeface="Calibri" panose="020F0502020204030204" pitchFamily="34" charset="0"/>
            </a:endParaRPr>
          </a:p>
        </p:txBody>
      </p:sp>
      <p:sp>
        <p:nvSpPr>
          <p:cNvPr id="15" name="Right Bracket 14"/>
          <p:cNvSpPr/>
          <p:nvPr/>
        </p:nvSpPr>
        <p:spPr>
          <a:xfrm>
            <a:off x="4161886" y="568752"/>
            <a:ext cx="557212" cy="5064370"/>
          </a:xfrm>
          <a:prstGeom prst="rightBracket">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b="1" dirty="0"/>
          </a:p>
        </p:txBody>
      </p:sp>
      <p:cxnSp>
        <p:nvCxnSpPr>
          <p:cNvPr id="16" name="Straight Connector 15"/>
          <p:cNvCxnSpPr/>
          <p:nvPr/>
        </p:nvCxnSpPr>
        <p:spPr>
          <a:xfrm>
            <a:off x="4141227" y="1917711"/>
            <a:ext cx="5572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177600" y="4150225"/>
            <a:ext cx="5572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177600" y="3070016"/>
            <a:ext cx="5572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698439" y="3070016"/>
            <a:ext cx="5572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17156" y="374576"/>
            <a:ext cx="2887251" cy="646331"/>
          </a:xfrm>
          <a:prstGeom prst="rect">
            <a:avLst/>
          </a:prstGeom>
          <a:noFill/>
        </p:spPr>
        <p:txBody>
          <a:bodyPr wrap="square" rtlCol="0">
            <a:spAutoFit/>
          </a:bodyPr>
          <a:lstStyle/>
          <a:p>
            <a:r>
              <a:rPr lang="fr-FR" dirty="0">
                <a:solidFill>
                  <a:schemeClr val="bg1">
                    <a:lumMod val="95000"/>
                  </a:schemeClr>
                </a:solidFill>
              </a:rPr>
              <a:t>Oubli de valider les entrées des utilisateurs</a:t>
            </a:r>
          </a:p>
        </p:txBody>
      </p:sp>
      <p:sp>
        <p:nvSpPr>
          <p:cNvPr id="21" name="Oval 20"/>
          <p:cNvSpPr/>
          <p:nvPr/>
        </p:nvSpPr>
        <p:spPr>
          <a:xfrm>
            <a:off x="3439226" y="284675"/>
            <a:ext cx="738374" cy="584775"/>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50000"/>
                  </a:schemeClr>
                </a:solidFill>
              </a:rPr>
              <a:t>1</a:t>
            </a:r>
            <a:endParaRPr lang="fr-FR" b="1" dirty="0">
              <a:solidFill>
                <a:schemeClr val="bg1">
                  <a:lumMod val="50000"/>
                </a:schemeClr>
              </a:solidFill>
            </a:endParaRPr>
          </a:p>
        </p:txBody>
      </p:sp>
      <p:sp>
        <p:nvSpPr>
          <p:cNvPr id="22" name="Oval 21"/>
          <p:cNvSpPr/>
          <p:nvPr/>
        </p:nvSpPr>
        <p:spPr>
          <a:xfrm>
            <a:off x="3397931" y="1625323"/>
            <a:ext cx="738374" cy="584775"/>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50000"/>
                  </a:schemeClr>
                </a:solidFill>
              </a:rPr>
              <a:t>2</a:t>
            </a:r>
            <a:endParaRPr lang="fr-FR" b="1" dirty="0">
              <a:solidFill>
                <a:schemeClr val="bg1">
                  <a:lumMod val="50000"/>
                </a:schemeClr>
              </a:solidFill>
            </a:endParaRPr>
          </a:p>
        </p:txBody>
      </p:sp>
      <p:sp>
        <p:nvSpPr>
          <p:cNvPr id="23" name="Oval 22"/>
          <p:cNvSpPr/>
          <p:nvPr/>
        </p:nvSpPr>
        <p:spPr>
          <a:xfrm>
            <a:off x="3419789" y="2741582"/>
            <a:ext cx="738374" cy="584775"/>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50000"/>
                  </a:schemeClr>
                </a:solidFill>
              </a:rPr>
              <a:t>3</a:t>
            </a:r>
            <a:endParaRPr lang="fr-FR" b="1" dirty="0">
              <a:solidFill>
                <a:schemeClr val="bg1">
                  <a:lumMod val="50000"/>
                </a:schemeClr>
              </a:solidFill>
            </a:endParaRPr>
          </a:p>
        </p:txBody>
      </p:sp>
      <p:sp>
        <p:nvSpPr>
          <p:cNvPr id="24" name="Oval 23"/>
          <p:cNvSpPr/>
          <p:nvPr/>
        </p:nvSpPr>
        <p:spPr>
          <a:xfrm>
            <a:off x="3419789" y="3857839"/>
            <a:ext cx="738374" cy="584775"/>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50000"/>
                  </a:schemeClr>
                </a:solidFill>
              </a:rPr>
              <a:t>4</a:t>
            </a:r>
            <a:endParaRPr lang="fr-FR" b="1" dirty="0">
              <a:solidFill>
                <a:schemeClr val="bg1">
                  <a:lumMod val="50000"/>
                </a:schemeClr>
              </a:solidFill>
            </a:endParaRPr>
          </a:p>
        </p:txBody>
      </p:sp>
      <p:sp>
        <p:nvSpPr>
          <p:cNvPr id="25" name="Oval 24"/>
          <p:cNvSpPr/>
          <p:nvPr/>
        </p:nvSpPr>
        <p:spPr>
          <a:xfrm>
            <a:off x="3397931" y="5299236"/>
            <a:ext cx="738374" cy="584775"/>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50000"/>
                  </a:schemeClr>
                </a:solidFill>
              </a:rPr>
              <a:t>5</a:t>
            </a:r>
            <a:endParaRPr lang="fr-FR" b="1" dirty="0">
              <a:solidFill>
                <a:schemeClr val="bg1">
                  <a:lumMod val="50000"/>
                </a:schemeClr>
              </a:solidFill>
            </a:endParaRPr>
          </a:p>
        </p:txBody>
      </p:sp>
      <p:sp>
        <p:nvSpPr>
          <p:cNvPr id="26" name="TextBox 25"/>
          <p:cNvSpPr txBox="1"/>
          <p:nvPr/>
        </p:nvSpPr>
        <p:spPr>
          <a:xfrm>
            <a:off x="338346" y="1594544"/>
            <a:ext cx="2630846" cy="646331"/>
          </a:xfrm>
          <a:prstGeom prst="rect">
            <a:avLst/>
          </a:prstGeom>
          <a:noFill/>
        </p:spPr>
        <p:txBody>
          <a:bodyPr wrap="square" rtlCol="0">
            <a:spAutoFit/>
          </a:bodyPr>
          <a:lstStyle/>
          <a:p>
            <a:r>
              <a:rPr lang="fr-FR" dirty="0">
                <a:solidFill>
                  <a:schemeClr val="bg1">
                    <a:lumMod val="95000"/>
                  </a:schemeClr>
                </a:solidFill>
              </a:rPr>
              <a:t>Contrôle d'accès inefficace</a:t>
            </a:r>
          </a:p>
        </p:txBody>
      </p:sp>
      <p:sp>
        <p:nvSpPr>
          <p:cNvPr id="27" name="TextBox 26"/>
          <p:cNvSpPr txBox="1"/>
          <p:nvPr/>
        </p:nvSpPr>
        <p:spPr>
          <a:xfrm>
            <a:off x="397551" y="2887560"/>
            <a:ext cx="2088173" cy="646331"/>
          </a:xfrm>
          <a:prstGeom prst="rect">
            <a:avLst/>
          </a:prstGeom>
          <a:noFill/>
        </p:spPr>
        <p:txBody>
          <a:bodyPr wrap="square" rtlCol="0">
            <a:spAutoFit/>
          </a:bodyPr>
          <a:lstStyle/>
          <a:p>
            <a:r>
              <a:rPr lang="fr-FR" dirty="0">
                <a:solidFill>
                  <a:schemeClr val="bg1">
                    <a:lumMod val="95000"/>
                  </a:schemeClr>
                </a:solidFill>
              </a:rPr>
              <a:t>Mauvaise gestion des sessions</a:t>
            </a:r>
          </a:p>
        </p:txBody>
      </p:sp>
      <p:sp>
        <p:nvSpPr>
          <p:cNvPr id="28" name="TextBox 27"/>
          <p:cNvSpPr txBox="1"/>
          <p:nvPr/>
        </p:nvSpPr>
        <p:spPr>
          <a:xfrm>
            <a:off x="420777" y="4088153"/>
            <a:ext cx="2088173" cy="646331"/>
          </a:xfrm>
          <a:prstGeom prst="rect">
            <a:avLst/>
          </a:prstGeom>
          <a:noFill/>
        </p:spPr>
        <p:txBody>
          <a:bodyPr wrap="square" rtlCol="0">
            <a:spAutoFit/>
          </a:bodyPr>
          <a:lstStyle/>
          <a:p>
            <a:r>
              <a:rPr lang="fr-FR" dirty="0">
                <a:solidFill>
                  <a:schemeClr val="bg1">
                    <a:lumMod val="95000"/>
                  </a:schemeClr>
                </a:solidFill>
              </a:rPr>
              <a:t>Cross Site Scripting (XSS)</a:t>
            </a:r>
          </a:p>
        </p:txBody>
      </p:sp>
      <p:sp>
        <p:nvSpPr>
          <p:cNvPr id="29" name="TextBox 28"/>
          <p:cNvSpPr txBox="1"/>
          <p:nvPr/>
        </p:nvSpPr>
        <p:spPr>
          <a:xfrm>
            <a:off x="454432" y="5382796"/>
            <a:ext cx="2088173" cy="646331"/>
          </a:xfrm>
          <a:prstGeom prst="rect">
            <a:avLst/>
          </a:prstGeom>
          <a:noFill/>
        </p:spPr>
        <p:txBody>
          <a:bodyPr wrap="square" rtlCol="0">
            <a:spAutoFit/>
          </a:bodyPr>
          <a:lstStyle/>
          <a:p>
            <a:r>
              <a:rPr lang="fr-FR" dirty="0">
                <a:solidFill>
                  <a:schemeClr val="bg1">
                    <a:lumMod val="95000"/>
                  </a:schemeClr>
                </a:solidFill>
              </a:rPr>
              <a:t>Dépassement de mémoire tampon</a:t>
            </a:r>
          </a:p>
        </p:txBody>
      </p:sp>
      <p:sp>
        <p:nvSpPr>
          <p:cNvPr id="30" name="TextBox 29"/>
          <p:cNvSpPr txBox="1"/>
          <p:nvPr/>
        </p:nvSpPr>
        <p:spPr>
          <a:xfrm>
            <a:off x="9648753" y="392449"/>
            <a:ext cx="2520321" cy="646331"/>
          </a:xfrm>
          <a:prstGeom prst="rect">
            <a:avLst/>
          </a:prstGeom>
          <a:noFill/>
        </p:spPr>
        <p:txBody>
          <a:bodyPr wrap="square" rtlCol="0">
            <a:spAutoFit/>
          </a:bodyPr>
          <a:lstStyle/>
          <a:p>
            <a:r>
              <a:rPr lang="fr-FR" dirty="0">
                <a:solidFill>
                  <a:schemeClr val="bg1">
                    <a:lumMod val="95000"/>
                  </a:schemeClr>
                </a:solidFill>
              </a:rPr>
              <a:t>Injection de commandes </a:t>
            </a:r>
            <a:r>
              <a:rPr lang="fr-FR" b="1" dirty="0">
                <a:solidFill>
                  <a:schemeClr val="bg1">
                    <a:lumMod val="95000"/>
                  </a:schemeClr>
                </a:solidFill>
              </a:rPr>
              <a:t>SQL ou Shell …</a:t>
            </a:r>
          </a:p>
        </p:txBody>
      </p:sp>
      <p:sp>
        <p:nvSpPr>
          <p:cNvPr id="31" name="TextBox 30"/>
          <p:cNvSpPr txBox="1"/>
          <p:nvPr/>
        </p:nvSpPr>
        <p:spPr>
          <a:xfrm>
            <a:off x="9803585" y="1650647"/>
            <a:ext cx="2088173" cy="646331"/>
          </a:xfrm>
          <a:prstGeom prst="rect">
            <a:avLst/>
          </a:prstGeom>
          <a:noFill/>
        </p:spPr>
        <p:txBody>
          <a:bodyPr wrap="square" rtlCol="0">
            <a:spAutoFit/>
          </a:bodyPr>
          <a:lstStyle/>
          <a:p>
            <a:r>
              <a:rPr lang="fr-FR" dirty="0">
                <a:solidFill>
                  <a:schemeClr val="bg1">
                    <a:lumMod val="95000"/>
                  </a:schemeClr>
                </a:solidFill>
              </a:rPr>
              <a:t>Mauvaise gestion des erreurs</a:t>
            </a:r>
          </a:p>
        </p:txBody>
      </p:sp>
      <p:sp>
        <p:nvSpPr>
          <p:cNvPr id="32" name="TextBox 31"/>
          <p:cNvSpPr txBox="1"/>
          <p:nvPr/>
        </p:nvSpPr>
        <p:spPr>
          <a:xfrm>
            <a:off x="9809374" y="2775329"/>
            <a:ext cx="2088173" cy="646331"/>
          </a:xfrm>
          <a:prstGeom prst="rect">
            <a:avLst/>
          </a:prstGeom>
          <a:noFill/>
        </p:spPr>
        <p:txBody>
          <a:bodyPr wrap="square" rtlCol="0">
            <a:spAutoFit/>
          </a:bodyPr>
          <a:lstStyle/>
          <a:p>
            <a:r>
              <a:rPr lang="fr-FR" dirty="0">
                <a:solidFill>
                  <a:schemeClr val="bg1">
                    <a:lumMod val="95000"/>
                  </a:schemeClr>
                </a:solidFill>
              </a:rPr>
              <a:t>Mauvaise utilisation du chiffrement</a:t>
            </a:r>
          </a:p>
        </p:txBody>
      </p:sp>
      <p:sp>
        <p:nvSpPr>
          <p:cNvPr id="33" name="TextBox 32"/>
          <p:cNvSpPr txBox="1"/>
          <p:nvPr/>
        </p:nvSpPr>
        <p:spPr>
          <a:xfrm>
            <a:off x="9803585" y="3866778"/>
            <a:ext cx="2088173" cy="923330"/>
          </a:xfrm>
          <a:prstGeom prst="rect">
            <a:avLst/>
          </a:prstGeom>
          <a:noFill/>
        </p:spPr>
        <p:txBody>
          <a:bodyPr wrap="square" rtlCol="0">
            <a:spAutoFit/>
          </a:bodyPr>
          <a:lstStyle/>
          <a:p>
            <a:r>
              <a:rPr lang="fr-FR" dirty="0">
                <a:solidFill>
                  <a:schemeClr val="bg1">
                    <a:lumMod val="95000"/>
                  </a:schemeClr>
                </a:solidFill>
              </a:rPr>
              <a:t>Failles dans l'administration distante</a:t>
            </a:r>
          </a:p>
        </p:txBody>
      </p:sp>
      <p:sp>
        <p:nvSpPr>
          <p:cNvPr id="34" name="TextBox 33"/>
          <p:cNvSpPr txBox="1"/>
          <p:nvPr/>
        </p:nvSpPr>
        <p:spPr>
          <a:xfrm>
            <a:off x="9803585" y="5299236"/>
            <a:ext cx="2365489" cy="923330"/>
          </a:xfrm>
          <a:prstGeom prst="rect">
            <a:avLst/>
          </a:prstGeom>
          <a:noFill/>
        </p:spPr>
        <p:txBody>
          <a:bodyPr wrap="square" rtlCol="0">
            <a:spAutoFit/>
          </a:bodyPr>
          <a:lstStyle/>
          <a:p>
            <a:r>
              <a:rPr lang="fr-FR" dirty="0">
                <a:solidFill>
                  <a:schemeClr val="bg1">
                    <a:lumMod val="95000"/>
                  </a:schemeClr>
                </a:solidFill>
              </a:rPr>
              <a:t>Mauvaise configuration du serveur web et des applications</a:t>
            </a:r>
          </a:p>
        </p:txBody>
      </p:sp>
      <p:sp>
        <p:nvSpPr>
          <p:cNvPr id="35" name="Right Bracket 34"/>
          <p:cNvSpPr/>
          <p:nvPr/>
        </p:nvSpPr>
        <p:spPr>
          <a:xfrm rot="10800000">
            <a:off x="8238746" y="578301"/>
            <a:ext cx="557212" cy="5064370"/>
          </a:xfrm>
          <a:prstGeom prst="rightBracket">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cxnSp>
        <p:nvCxnSpPr>
          <p:cNvPr id="36" name="Straight Connector 35"/>
          <p:cNvCxnSpPr/>
          <p:nvPr/>
        </p:nvCxnSpPr>
        <p:spPr>
          <a:xfrm>
            <a:off x="8254721" y="1917710"/>
            <a:ext cx="5572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cxnSpLocks/>
          </p:cNvCxnSpPr>
          <p:nvPr/>
        </p:nvCxnSpPr>
        <p:spPr>
          <a:xfrm>
            <a:off x="8276419" y="4150225"/>
            <a:ext cx="5854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261208" y="3050599"/>
            <a:ext cx="5572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582486" y="3050599"/>
            <a:ext cx="67872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8775560" y="287448"/>
            <a:ext cx="738374" cy="584775"/>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6</a:t>
            </a:r>
            <a:endParaRPr lang="fr-FR" dirty="0">
              <a:solidFill>
                <a:schemeClr val="bg1">
                  <a:lumMod val="50000"/>
                </a:schemeClr>
              </a:solidFill>
            </a:endParaRPr>
          </a:p>
        </p:txBody>
      </p:sp>
      <p:sp>
        <p:nvSpPr>
          <p:cNvPr id="41" name="Oval 40"/>
          <p:cNvSpPr/>
          <p:nvPr/>
        </p:nvSpPr>
        <p:spPr>
          <a:xfrm>
            <a:off x="8822119" y="1625323"/>
            <a:ext cx="738374" cy="584775"/>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7</a:t>
            </a:r>
            <a:endParaRPr lang="fr-FR" dirty="0">
              <a:solidFill>
                <a:schemeClr val="bg1">
                  <a:lumMod val="50000"/>
                </a:schemeClr>
              </a:solidFill>
            </a:endParaRPr>
          </a:p>
        </p:txBody>
      </p:sp>
      <p:sp>
        <p:nvSpPr>
          <p:cNvPr id="42" name="Oval 41"/>
          <p:cNvSpPr/>
          <p:nvPr/>
        </p:nvSpPr>
        <p:spPr>
          <a:xfrm>
            <a:off x="8825188" y="2741582"/>
            <a:ext cx="738374" cy="584775"/>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8</a:t>
            </a:r>
            <a:endParaRPr lang="fr-FR" dirty="0">
              <a:solidFill>
                <a:schemeClr val="bg1">
                  <a:lumMod val="50000"/>
                </a:schemeClr>
              </a:solidFill>
            </a:endParaRPr>
          </a:p>
        </p:txBody>
      </p:sp>
      <p:sp>
        <p:nvSpPr>
          <p:cNvPr id="43" name="Oval 42"/>
          <p:cNvSpPr/>
          <p:nvPr/>
        </p:nvSpPr>
        <p:spPr>
          <a:xfrm>
            <a:off x="8861914" y="3857838"/>
            <a:ext cx="738374" cy="584775"/>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9</a:t>
            </a:r>
            <a:endParaRPr lang="fr-FR" dirty="0">
              <a:solidFill>
                <a:schemeClr val="bg1">
                  <a:lumMod val="50000"/>
                </a:schemeClr>
              </a:solidFill>
            </a:endParaRPr>
          </a:p>
        </p:txBody>
      </p:sp>
      <p:sp>
        <p:nvSpPr>
          <p:cNvPr id="44" name="Oval 43"/>
          <p:cNvSpPr/>
          <p:nvPr/>
        </p:nvSpPr>
        <p:spPr>
          <a:xfrm>
            <a:off x="8833631" y="5299236"/>
            <a:ext cx="738374" cy="584775"/>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10</a:t>
            </a:r>
            <a:endParaRPr lang="fr-FR" dirty="0">
              <a:solidFill>
                <a:schemeClr val="bg1">
                  <a:lumMod val="50000"/>
                </a:schemeClr>
              </a:solidFill>
            </a:endParaRPr>
          </a:p>
        </p:txBody>
      </p:sp>
      <p:sp>
        <p:nvSpPr>
          <p:cNvPr id="2" name="TextBox 1"/>
          <p:cNvSpPr txBox="1"/>
          <p:nvPr/>
        </p:nvSpPr>
        <p:spPr>
          <a:xfrm>
            <a:off x="998123" y="928706"/>
            <a:ext cx="2131194" cy="369332"/>
          </a:xfrm>
          <a:prstGeom prst="rect">
            <a:avLst/>
          </a:prstGeom>
          <a:noFill/>
        </p:spPr>
        <p:txBody>
          <a:bodyPr wrap="square" rtlCol="0">
            <a:spAutoFit/>
          </a:bodyPr>
          <a:lstStyle/>
          <a:p>
            <a:r>
              <a:rPr lang="fr-FR" b="1" dirty="0">
                <a:solidFill>
                  <a:schemeClr val="bg1"/>
                </a:solidFill>
                <a:latin typeface="Arial Black" panose="020B0A04020102020204" pitchFamily="34" charset="0"/>
              </a:rPr>
              <a:t>ValidateInput</a:t>
            </a:r>
            <a:endParaRPr lang="fr-FR" dirty="0">
              <a:solidFill>
                <a:schemeClr val="bg1"/>
              </a:solidFill>
              <a:latin typeface="Arial Black" panose="020B0A04020102020204" pitchFamily="34" charset="0"/>
            </a:endParaRPr>
          </a:p>
        </p:txBody>
      </p:sp>
      <p:sp>
        <p:nvSpPr>
          <p:cNvPr id="45" name="TextBox 44"/>
          <p:cNvSpPr txBox="1"/>
          <p:nvPr/>
        </p:nvSpPr>
        <p:spPr>
          <a:xfrm>
            <a:off x="435836" y="2291319"/>
            <a:ext cx="1773547" cy="369332"/>
          </a:xfrm>
          <a:prstGeom prst="rect">
            <a:avLst/>
          </a:prstGeom>
          <a:noFill/>
        </p:spPr>
        <p:txBody>
          <a:bodyPr wrap="square" rtlCol="0">
            <a:spAutoFit/>
          </a:bodyPr>
          <a:lstStyle/>
          <a:p>
            <a:r>
              <a:rPr lang="fr-FR" b="1" dirty="0">
                <a:solidFill>
                  <a:schemeClr val="bg1"/>
                </a:solidFill>
                <a:latin typeface="Arial Black" panose="020B0A04020102020204" pitchFamily="34" charset="0"/>
              </a:rPr>
              <a:t>ActionFilter</a:t>
            </a:r>
            <a:endParaRPr lang="fr-FR" dirty="0">
              <a:solidFill>
                <a:schemeClr val="bg1"/>
              </a:solidFill>
              <a:latin typeface="Arial Black" panose="020B0A04020102020204" pitchFamily="34" charset="0"/>
            </a:endParaRPr>
          </a:p>
        </p:txBody>
      </p:sp>
      <p:sp>
        <p:nvSpPr>
          <p:cNvPr id="46" name="TextBox 45"/>
          <p:cNvSpPr txBox="1"/>
          <p:nvPr/>
        </p:nvSpPr>
        <p:spPr>
          <a:xfrm>
            <a:off x="2231844" y="2322096"/>
            <a:ext cx="835017" cy="380534"/>
          </a:xfrm>
          <a:prstGeom prst="rect">
            <a:avLst/>
          </a:prstGeom>
          <a:noFill/>
        </p:spPr>
        <p:txBody>
          <a:bodyPr wrap="square" rtlCol="0">
            <a:spAutoFit/>
          </a:bodyPr>
          <a:lstStyle/>
          <a:p>
            <a:r>
              <a:rPr lang="fr-FR" b="1" dirty="0">
                <a:solidFill>
                  <a:schemeClr val="bg1"/>
                </a:solidFill>
                <a:latin typeface="Arial Black" panose="020B0A04020102020204" pitchFamily="34" charset="0"/>
              </a:rPr>
              <a:t>BLL</a:t>
            </a:r>
            <a:endParaRPr lang="fr-FR" dirty="0">
              <a:solidFill>
                <a:schemeClr val="bg1"/>
              </a:solidFill>
              <a:latin typeface="Arial Black" panose="020B0A04020102020204" pitchFamily="34" charset="0"/>
            </a:endParaRPr>
          </a:p>
        </p:txBody>
      </p:sp>
      <p:sp>
        <p:nvSpPr>
          <p:cNvPr id="47" name="TextBox 46"/>
          <p:cNvSpPr txBox="1"/>
          <p:nvPr/>
        </p:nvSpPr>
        <p:spPr>
          <a:xfrm>
            <a:off x="282998" y="3511287"/>
            <a:ext cx="3216762" cy="369332"/>
          </a:xfrm>
          <a:prstGeom prst="rect">
            <a:avLst/>
          </a:prstGeom>
          <a:noFill/>
        </p:spPr>
        <p:txBody>
          <a:bodyPr wrap="square" rtlCol="0">
            <a:spAutoFit/>
          </a:bodyPr>
          <a:lstStyle/>
          <a:p>
            <a:r>
              <a:rPr lang="fr-FR" b="1" dirty="0">
                <a:solidFill>
                  <a:schemeClr val="bg1"/>
                </a:solidFill>
                <a:latin typeface="Arial Black" panose="020B0A04020102020204" pitchFamily="34" charset="0"/>
              </a:rPr>
              <a:t>Gestionnaire de session</a:t>
            </a:r>
            <a:endParaRPr lang="fr-FR" dirty="0">
              <a:solidFill>
                <a:schemeClr val="bg1"/>
              </a:solidFill>
              <a:latin typeface="Arial Black" panose="020B0A04020102020204" pitchFamily="34" charset="0"/>
            </a:endParaRPr>
          </a:p>
        </p:txBody>
      </p:sp>
      <p:sp>
        <p:nvSpPr>
          <p:cNvPr id="48" name="TextBox 47"/>
          <p:cNvSpPr txBox="1"/>
          <p:nvPr/>
        </p:nvSpPr>
        <p:spPr>
          <a:xfrm>
            <a:off x="925690" y="4731255"/>
            <a:ext cx="1560034" cy="369332"/>
          </a:xfrm>
          <a:prstGeom prst="rect">
            <a:avLst/>
          </a:prstGeom>
          <a:noFill/>
        </p:spPr>
        <p:txBody>
          <a:bodyPr wrap="square" rtlCol="0">
            <a:spAutoFit/>
          </a:bodyPr>
          <a:lstStyle/>
          <a:p>
            <a:r>
              <a:rPr lang="fr-FR" b="1" dirty="0">
                <a:solidFill>
                  <a:schemeClr val="bg1"/>
                </a:solidFill>
                <a:latin typeface="Arial Black" panose="020B0A04020102020204" pitchFamily="34" charset="0"/>
              </a:rPr>
              <a:t>AntiXSS</a:t>
            </a:r>
            <a:endParaRPr lang="fr-FR" dirty="0">
              <a:solidFill>
                <a:schemeClr val="bg1"/>
              </a:solidFill>
              <a:latin typeface="Arial Black" panose="020B0A04020102020204" pitchFamily="34" charset="0"/>
            </a:endParaRPr>
          </a:p>
        </p:txBody>
      </p:sp>
      <p:sp>
        <p:nvSpPr>
          <p:cNvPr id="49" name="TextBox 48"/>
          <p:cNvSpPr txBox="1"/>
          <p:nvPr/>
        </p:nvSpPr>
        <p:spPr>
          <a:xfrm>
            <a:off x="1053964" y="6093868"/>
            <a:ext cx="808087" cy="367236"/>
          </a:xfrm>
          <a:prstGeom prst="rect">
            <a:avLst/>
          </a:prstGeom>
          <a:noFill/>
        </p:spPr>
        <p:txBody>
          <a:bodyPr wrap="square" rtlCol="0">
            <a:spAutoFit/>
          </a:bodyPr>
          <a:lstStyle/>
          <a:p>
            <a:r>
              <a:rPr lang="fr-FR" b="1" dirty="0">
                <a:solidFill>
                  <a:schemeClr val="bg1"/>
                </a:solidFill>
                <a:latin typeface="Arial Black" panose="020B0A04020102020204" pitchFamily="34" charset="0"/>
              </a:rPr>
              <a:t>.NET</a:t>
            </a:r>
            <a:endParaRPr lang="fr-FR" dirty="0">
              <a:solidFill>
                <a:schemeClr val="bg1"/>
              </a:solidFill>
              <a:latin typeface="Arial Black" panose="020B0A04020102020204" pitchFamily="34" charset="0"/>
            </a:endParaRPr>
          </a:p>
        </p:txBody>
      </p:sp>
      <p:sp>
        <p:nvSpPr>
          <p:cNvPr id="50" name="TextBox 49"/>
          <p:cNvSpPr txBox="1"/>
          <p:nvPr/>
        </p:nvSpPr>
        <p:spPr>
          <a:xfrm>
            <a:off x="8798774" y="1108855"/>
            <a:ext cx="808087" cy="367236"/>
          </a:xfrm>
          <a:prstGeom prst="rect">
            <a:avLst/>
          </a:prstGeom>
          <a:noFill/>
        </p:spPr>
        <p:txBody>
          <a:bodyPr wrap="square" rtlCol="0">
            <a:spAutoFit/>
          </a:bodyPr>
          <a:lstStyle/>
          <a:p>
            <a:r>
              <a:rPr lang="fr-FR" b="1" dirty="0">
                <a:solidFill>
                  <a:schemeClr val="bg1"/>
                </a:solidFill>
                <a:latin typeface="Arial Black" panose="020B0A04020102020204" pitchFamily="34" charset="0"/>
              </a:rPr>
              <a:t>MVC</a:t>
            </a:r>
            <a:endParaRPr lang="fr-FR" dirty="0">
              <a:solidFill>
                <a:schemeClr val="bg1"/>
              </a:solidFill>
              <a:latin typeface="Arial Black" panose="020B0A04020102020204" pitchFamily="34" charset="0"/>
            </a:endParaRPr>
          </a:p>
        </p:txBody>
      </p:sp>
      <p:sp>
        <p:nvSpPr>
          <p:cNvPr id="51" name="TextBox 50"/>
          <p:cNvSpPr txBox="1"/>
          <p:nvPr/>
        </p:nvSpPr>
        <p:spPr>
          <a:xfrm>
            <a:off x="9693319" y="1078087"/>
            <a:ext cx="1096601" cy="369332"/>
          </a:xfrm>
          <a:prstGeom prst="rect">
            <a:avLst/>
          </a:prstGeom>
          <a:noFill/>
        </p:spPr>
        <p:txBody>
          <a:bodyPr wrap="square" rtlCol="0">
            <a:spAutoFit/>
          </a:bodyPr>
          <a:lstStyle/>
          <a:p>
            <a:r>
              <a:rPr lang="fr-FR" b="1" dirty="0">
                <a:solidFill>
                  <a:schemeClr val="bg1"/>
                </a:solidFill>
                <a:latin typeface="Arial Black" panose="020B0A04020102020204" pitchFamily="34" charset="0"/>
              </a:rPr>
              <a:t>3-Tiers</a:t>
            </a:r>
            <a:endParaRPr lang="fr-FR" dirty="0">
              <a:solidFill>
                <a:schemeClr val="bg1"/>
              </a:solidFill>
              <a:latin typeface="Arial Black" panose="020B0A04020102020204" pitchFamily="34" charset="0"/>
            </a:endParaRPr>
          </a:p>
        </p:txBody>
      </p:sp>
      <p:sp>
        <p:nvSpPr>
          <p:cNvPr id="52" name="TextBox 51"/>
          <p:cNvSpPr txBox="1"/>
          <p:nvPr/>
        </p:nvSpPr>
        <p:spPr>
          <a:xfrm>
            <a:off x="10876378" y="1078087"/>
            <a:ext cx="1096601" cy="369332"/>
          </a:xfrm>
          <a:prstGeom prst="rect">
            <a:avLst/>
          </a:prstGeom>
          <a:noFill/>
        </p:spPr>
        <p:txBody>
          <a:bodyPr wrap="square" rtlCol="0">
            <a:spAutoFit/>
          </a:bodyPr>
          <a:lstStyle/>
          <a:p>
            <a:r>
              <a:rPr lang="fr-FR" b="1" dirty="0">
                <a:solidFill>
                  <a:schemeClr val="bg1"/>
                </a:solidFill>
                <a:latin typeface="Arial Black" panose="020B0A04020102020204" pitchFamily="34" charset="0"/>
              </a:rPr>
              <a:t>O/RM</a:t>
            </a:r>
            <a:endParaRPr lang="fr-FR" dirty="0">
              <a:solidFill>
                <a:schemeClr val="bg1"/>
              </a:solidFill>
              <a:latin typeface="Arial Black" panose="020B0A04020102020204" pitchFamily="34" charset="0"/>
            </a:endParaRPr>
          </a:p>
        </p:txBody>
      </p:sp>
      <p:sp>
        <p:nvSpPr>
          <p:cNvPr id="53" name="TextBox 52"/>
          <p:cNvSpPr txBox="1"/>
          <p:nvPr/>
        </p:nvSpPr>
        <p:spPr>
          <a:xfrm>
            <a:off x="8862593" y="2317188"/>
            <a:ext cx="3216762" cy="369332"/>
          </a:xfrm>
          <a:prstGeom prst="rect">
            <a:avLst/>
          </a:prstGeom>
          <a:noFill/>
        </p:spPr>
        <p:txBody>
          <a:bodyPr wrap="square" rtlCol="0">
            <a:spAutoFit/>
          </a:bodyPr>
          <a:lstStyle/>
          <a:p>
            <a:r>
              <a:rPr lang="fr-FR" b="1" dirty="0">
                <a:solidFill>
                  <a:schemeClr val="bg1"/>
                </a:solidFill>
                <a:latin typeface="Arial Black" panose="020B0A04020102020204" pitchFamily="34" charset="0"/>
              </a:rPr>
              <a:t>Gestionnaire d’erreurs</a:t>
            </a:r>
            <a:endParaRPr lang="fr-FR" dirty="0">
              <a:solidFill>
                <a:schemeClr val="bg1"/>
              </a:solidFill>
              <a:latin typeface="Arial Black" panose="020B0A04020102020204" pitchFamily="34" charset="0"/>
            </a:endParaRPr>
          </a:p>
        </p:txBody>
      </p:sp>
      <p:sp>
        <p:nvSpPr>
          <p:cNvPr id="54" name="TextBox 53"/>
          <p:cNvSpPr txBox="1"/>
          <p:nvPr/>
        </p:nvSpPr>
        <p:spPr>
          <a:xfrm>
            <a:off x="9659094" y="3426179"/>
            <a:ext cx="1779113" cy="369332"/>
          </a:xfrm>
          <a:prstGeom prst="rect">
            <a:avLst/>
          </a:prstGeom>
          <a:noFill/>
        </p:spPr>
        <p:txBody>
          <a:bodyPr wrap="square" rtlCol="0">
            <a:spAutoFit/>
          </a:bodyPr>
          <a:lstStyle/>
          <a:p>
            <a:r>
              <a:rPr lang="fr-FR" b="1" dirty="0">
                <a:solidFill>
                  <a:schemeClr val="bg1"/>
                </a:solidFill>
                <a:latin typeface="Arial Black" panose="020B0A04020102020204" pitchFamily="34" charset="0"/>
              </a:rPr>
              <a:t>Hachage</a:t>
            </a:r>
            <a:endParaRPr lang="fr-FR" dirty="0">
              <a:solidFill>
                <a:schemeClr val="bg1"/>
              </a:solidFill>
              <a:latin typeface="Arial Black" panose="020B0A04020102020204" pitchFamily="34" charset="0"/>
            </a:endParaRPr>
          </a:p>
        </p:txBody>
      </p:sp>
      <p:sp>
        <p:nvSpPr>
          <p:cNvPr id="55" name="TextBox 54"/>
          <p:cNvSpPr txBox="1"/>
          <p:nvPr/>
        </p:nvSpPr>
        <p:spPr>
          <a:xfrm>
            <a:off x="9803585" y="4771633"/>
            <a:ext cx="1773547" cy="369332"/>
          </a:xfrm>
          <a:prstGeom prst="rect">
            <a:avLst/>
          </a:prstGeom>
          <a:noFill/>
        </p:spPr>
        <p:txBody>
          <a:bodyPr wrap="square" rtlCol="0">
            <a:spAutoFit/>
          </a:bodyPr>
          <a:lstStyle/>
          <a:p>
            <a:r>
              <a:rPr lang="fr-FR" b="1" dirty="0">
                <a:solidFill>
                  <a:schemeClr val="bg1"/>
                </a:solidFill>
                <a:latin typeface="Arial Black" panose="020B0A04020102020204" pitchFamily="34" charset="0"/>
              </a:rPr>
              <a:t>ActionFilter</a:t>
            </a:r>
            <a:endParaRPr lang="fr-FR" dirty="0">
              <a:solidFill>
                <a:schemeClr val="bg1"/>
              </a:solidFill>
              <a:latin typeface="Arial Black" panose="020B0A04020102020204" pitchFamily="34" charset="0"/>
            </a:endParaRPr>
          </a:p>
        </p:txBody>
      </p:sp>
      <p:sp>
        <p:nvSpPr>
          <p:cNvPr id="56" name="TextBox 55"/>
          <p:cNvSpPr txBox="1"/>
          <p:nvPr/>
        </p:nvSpPr>
        <p:spPr>
          <a:xfrm>
            <a:off x="8994916" y="6196171"/>
            <a:ext cx="1773547" cy="369332"/>
          </a:xfrm>
          <a:prstGeom prst="rect">
            <a:avLst/>
          </a:prstGeom>
          <a:noFill/>
        </p:spPr>
        <p:txBody>
          <a:bodyPr wrap="square" rtlCol="0">
            <a:spAutoFit/>
          </a:bodyPr>
          <a:lstStyle/>
          <a:p>
            <a:r>
              <a:rPr lang="fr-FR" b="1" dirty="0">
                <a:solidFill>
                  <a:schemeClr val="bg1"/>
                </a:solidFill>
                <a:latin typeface="Arial Black" panose="020B0A04020102020204" pitchFamily="34" charset="0"/>
              </a:rPr>
              <a:t>Web.config</a:t>
            </a:r>
            <a:endParaRPr lang="fr-FR" dirty="0">
              <a:solidFill>
                <a:schemeClr val="bg1"/>
              </a:solidFill>
              <a:latin typeface="Arial Black" panose="020B0A04020102020204" pitchFamily="34" charset="0"/>
            </a:endParaRPr>
          </a:p>
        </p:txBody>
      </p:sp>
      <p:sp>
        <p:nvSpPr>
          <p:cNvPr id="57" name="TextBox 56"/>
          <p:cNvSpPr txBox="1"/>
          <p:nvPr/>
        </p:nvSpPr>
        <p:spPr>
          <a:xfrm>
            <a:off x="9391653" y="6496008"/>
            <a:ext cx="719778" cy="369332"/>
          </a:xfrm>
          <a:prstGeom prst="rect">
            <a:avLst/>
          </a:prstGeom>
          <a:noFill/>
        </p:spPr>
        <p:txBody>
          <a:bodyPr wrap="square" rtlCol="0">
            <a:spAutoFit/>
          </a:bodyPr>
          <a:lstStyle/>
          <a:p>
            <a:r>
              <a:rPr lang="fr-FR" b="1" dirty="0">
                <a:solidFill>
                  <a:schemeClr val="bg1"/>
                </a:solidFill>
                <a:latin typeface="Arial Black" panose="020B0A04020102020204" pitchFamily="34" charset="0"/>
              </a:rPr>
              <a:t>IIS</a:t>
            </a:r>
            <a:endParaRPr lang="fr-FR" dirty="0">
              <a:solidFill>
                <a:schemeClr val="bg1"/>
              </a:solidFill>
              <a:latin typeface="Arial Black" panose="020B0A04020102020204" pitchFamily="34" charset="0"/>
            </a:endParaRPr>
          </a:p>
        </p:txBody>
      </p:sp>
      <p:sp>
        <p:nvSpPr>
          <p:cNvPr id="59" name="Oval 58"/>
          <p:cNvSpPr/>
          <p:nvPr/>
        </p:nvSpPr>
        <p:spPr>
          <a:xfrm>
            <a:off x="11139054" y="5979868"/>
            <a:ext cx="831273" cy="753991"/>
          </a:xfrm>
          <a:prstGeom prst="ellipse">
            <a:avLst/>
          </a:prstGeom>
          <a:ln w="2857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ln w="0"/>
                <a:solidFill>
                  <a:schemeClr val="tx1"/>
                </a:solidFill>
                <a:effectLst>
                  <a:outerShdw blurRad="38100" dist="19050" dir="2700000" algn="tl" rotWithShape="0">
                    <a:schemeClr val="dk1">
                      <a:alpha val="40000"/>
                    </a:schemeClr>
                  </a:outerShdw>
                </a:effectLst>
              </a:rPr>
              <a:t>17</a:t>
            </a:r>
          </a:p>
        </p:txBody>
      </p:sp>
    </p:spTree>
    <p:extLst>
      <p:ext uri="{BB962C8B-B14F-4D97-AF65-F5344CB8AC3E}">
        <p14:creationId xmlns:p14="http://schemas.microsoft.com/office/powerpoint/2010/main" val="200246504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250"/>
                                        <p:tgtEl>
                                          <p:spTgt spid="19"/>
                                        </p:tgtEl>
                                      </p:cBhvr>
                                    </p:animEffect>
                                  </p:childTnLst>
                                </p:cTn>
                              </p:par>
                              <p:par>
                                <p:cTn id="15" presetID="10"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250"/>
                                        <p:tgtEl>
                                          <p:spTgt spid="39"/>
                                        </p:tgtEl>
                                      </p:cBhvr>
                                    </p:animEffect>
                                  </p:childTnLst>
                                </p:cTn>
                              </p:par>
                            </p:childTnLst>
                          </p:cTn>
                        </p:par>
                        <p:par>
                          <p:cTn id="18" fill="hold">
                            <p:stCondLst>
                              <p:cond delay="250"/>
                            </p:stCondLst>
                            <p:childTnLst>
                              <p:par>
                                <p:cTn id="19" presetID="10"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25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250"/>
                                        <p:tgtEl>
                                          <p:spTgt spid="35"/>
                                        </p:tgtEl>
                                      </p:cBhvr>
                                    </p:animEffect>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p:cTn id="28" dur="250" fill="hold"/>
                                        <p:tgtEl>
                                          <p:spTgt spid="21"/>
                                        </p:tgtEl>
                                        <p:attrNameLst>
                                          <p:attrName>ppt_w</p:attrName>
                                        </p:attrNameLst>
                                      </p:cBhvr>
                                      <p:tavLst>
                                        <p:tav tm="0">
                                          <p:val>
                                            <p:fltVal val="0"/>
                                          </p:val>
                                        </p:tav>
                                        <p:tav tm="100000">
                                          <p:val>
                                            <p:strVal val="#ppt_w"/>
                                          </p:val>
                                        </p:tav>
                                      </p:tavLst>
                                    </p:anim>
                                    <p:anim calcmode="lin" valueType="num">
                                      <p:cBhvr>
                                        <p:cTn id="29" dur="250" fill="hold"/>
                                        <p:tgtEl>
                                          <p:spTgt spid="21"/>
                                        </p:tgtEl>
                                        <p:attrNameLst>
                                          <p:attrName>ppt_h</p:attrName>
                                        </p:attrNameLst>
                                      </p:cBhvr>
                                      <p:tavLst>
                                        <p:tav tm="0">
                                          <p:val>
                                            <p:fltVal val="0"/>
                                          </p:val>
                                        </p:tav>
                                        <p:tav tm="100000">
                                          <p:val>
                                            <p:strVal val="#ppt_h"/>
                                          </p:val>
                                        </p:tav>
                                      </p:tavLst>
                                    </p:anim>
                                    <p:animEffect transition="in" filter="fade">
                                      <p:cBhvr>
                                        <p:cTn id="30" dur="250"/>
                                        <p:tgtEl>
                                          <p:spTgt spid="21"/>
                                        </p:tgtEl>
                                      </p:cBhvr>
                                    </p:animEffect>
                                  </p:childTnLst>
                                </p:cTn>
                              </p:par>
                            </p:childTnLst>
                          </p:cTn>
                        </p:par>
                        <p:par>
                          <p:cTn id="31" fill="hold">
                            <p:stCondLst>
                              <p:cond delay="75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250"/>
                                        <p:tgtEl>
                                          <p:spTgt spid="16"/>
                                        </p:tgtEl>
                                      </p:cBhvr>
                                    </p:animEffect>
                                  </p:childTnLst>
                                </p:cTn>
                              </p:par>
                            </p:childTnLst>
                          </p:cTn>
                        </p:par>
                        <p:par>
                          <p:cTn id="35" fill="hold">
                            <p:stCondLst>
                              <p:cond delay="1000"/>
                            </p:stCondLst>
                            <p:childTnLst>
                              <p:par>
                                <p:cTn id="36" presetID="53" presetClass="entr" presetSubtype="16" fill="hold" grpId="0" nodeType="afterEffect">
                                  <p:stCondLst>
                                    <p:cond delay="0"/>
                                  </p:stCondLst>
                                  <p:childTnLst>
                                    <p:set>
                                      <p:cBhvr>
                                        <p:cTn id="37" dur="1" fill="hold">
                                          <p:stCondLst>
                                            <p:cond delay="0"/>
                                          </p:stCondLst>
                                        </p:cTn>
                                        <p:tgtEl>
                                          <p:spTgt spid="22"/>
                                        </p:tgtEl>
                                        <p:attrNameLst>
                                          <p:attrName>style.visibility</p:attrName>
                                        </p:attrNameLst>
                                      </p:cBhvr>
                                      <p:to>
                                        <p:strVal val="visible"/>
                                      </p:to>
                                    </p:set>
                                    <p:anim calcmode="lin" valueType="num">
                                      <p:cBhvr>
                                        <p:cTn id="38" dur="250" fill="hold"/>
                                        <p:tgtEl>
                                          <p:spTgt spid="22"/>
                                        </p:tgtEl>
                                        <p:attrNameLst>
                                          <p:attrName>ppt_w</p:attrName>
                                        </p:attrNameLst>
                                      </p:cBhvr>
                                      <p:tavLst>
                                        <p:tav tm="0">
                                          <p:val>
                                            <p:fltVal val="0"/>
                                          </p:val>
                                        </p:tav>
                                        <p:tav tm="100000">
                                          <p:val>
                                            <p:strVal val="#ppt_w"/>
                                          </p:val>
                                        </p:tav>
                                      </p:tavLst>
                                    </p:anim>
                                    <p:anim calcmode="lin" valueType="num">
                                      <p:cBhvr>
                                        <p:cTn id="39" dur="250" fill="hold"/>
                                        <p:tgtEl>
                                          <p:spTgt spid="22"/>
                                        </p:tgtEl>
                                        <p:attrNameLst>
                                          <p:attrName>ppt_h</p:attrName>
                                        </p:attrNameLst>
                                      </p:cBhvr>
                                      <p:tavLst>
                                        <p:tav tm="0">
                                          <p:val>
                                            <p:fltVal val="0"/>
                                          </p:val>
                                        </p:tav>
                                        <p:tav tm="100000">
                                          <p:val>
                                            <p:strVal val="#ppt_h"/>
                                          </p:val>
                                        </p:tav>
                                      </p:tavLst>
                                    </p:anim>
                                    <p:animEffect transition="in" filter="fade">
                                      <p:cBhvr>
                                        <p:cTn id="40" dur="250"/>
                                        <p:tgtEl>
                                          <p:spTgt spid="22"/>
                                        </p:tgtEl>
                                      </p:cBhvr>
                                    </p:animEffect>
                                  </p:childTnLst>
                                </p:cTn>
                              </p:par>
                            </p:childTnLst>
                          </p:cTn>
                        </p:par>
                        <p:par>
                          <p:cTn id="41" fill="hold">
                            <p:stCondLst>
                              <p:cond delay="1250"/>
                            </p:stCondLst>
                            <p:childTnLst>
                              <p:par>
                                <p:cTn id="42" presetID="10" presetClass="entr" presetSubtype="0"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250"/>
                                        <p:tgtEl>
                                          <p:spTgt spid="18"/>
                                        </p:tgtEl>
                                      </p:cBhvr>
                                    </p:animEffect>
                                  </p:childTnLst>
                                </p:cTn>
                              </p:par>
                            </p:childTnLst>
                          </p:cTn>
                        </p:par>
                        <p:par>
                          <p:cTn id="45" fill="hold">
                            <p:stCondLst>
                              <p:cond delay="1500"/>
                            </p:stCondLst>
                            <p:childTnLst>
                              <p:par>
                                <p:cTn id="46" presetID="53" presetClass="entr" presetSubtype="16" fill="hold" grpId="0" nodeType="afterEffect">
                                  <p:stCondLst>
                                    <p:cond delay="0"/>
                                  </p:stCondLst>
                                  <p:childTnLst>
                                    <p:set>
                                      <p:cBhvr>
                                        <p:cTn id="47" dur="1" fill="hold">
                                          <p:stCondLst>
                                            <p:cond delay="0"/>
                                          </p:stCondLst>
                                        </p:cTn>
                                        <p:tgtEl>
                                          <p:spTgt spid="23"/>
                                        </p:tgtEl>
                                        <p:attrNameLst>
                                          <p:attrName>style.visibility</p:attrName>
                                        </p:attrNameLst>
                                      </p:cBhvr>
                                      <p:to>
                                        <p:strVal val="visible"/>
                                      </p:to>
                                    </p:set>
                                    <p:anim calcmode="lin" valueType="num">
                                      <p:cBhvr>
                                        <p:cTn id="48" dur="250" fill="hold"/>
                                        <p:tgtEl>
                                          <p:spTgt spid="23"/>
                                        </p:tgtEl>
                                        <p:attrNameLst>
                                          <p:attrName>ppt_w</p:attrName>
                                        </p:attrNameLst>
                                      </p:cBhvr>
                                      <p:tavLst>
                                        <p:tav tm="0">
                                          <p:val>
                                            <p:fltVal val="0"/>
                                          </p:val>
                                        </p:tav>
                                        <p:tav tm="100000">
                                          <p:val>
                                            <p:strVal val="#ppt_w"/>
                                          </p:val>
                                        </p:tav>
                                      </p:tavLst>
                                    </p:anim>
                                    <p:anim calcmode="lin" valueType="num">
                                      <p:cBhvr>
                                        <p:cTn id="49" dur="250" fill="hold"/>
                                        <p:tgtEl>
                                          <p:spTgt spid="23"/>
                                        </p:tgtEl>
                                        <p:attrNameLst>
                                          <p:attrName>ppt_h</p:attrName>
                                        </p:attrNameLst>
                                      </p:cBhvr>
                                      <p:tavLst>
                                        <p:tav tm="0">
                                          <p:val>
                                            <p:fltVal val="0"/>
                                          </p:val>
                                        </p:tav>
                                        <p:tav tm="100000">
                                          <p:val>
                                            <p:strVal val="#ppt_h"/>
                                          </p:val>
                                        </p:tav>
                                      </p:tavLst>
                                    </p:anim>
                                    <p:animEffect transition="in" filter="fade">
                                      <p:cBhvr>
                                        <p:cTn id="50" dur="250"/>
                                        <p:tgtEl>
                                          <p:spTgt spid="23"/>
                                        </p:tgtEl>
                                      </p:cBhvr>
                                    </p:animEffect>
                                  </p:childTnLst>
                                </p:cTn>
                              </p:par>
                            </p:childTnLst>
                          </p:cTn>
                        </p:par>
                        <p:par>
                          <p:cTn id="51" fill="hold">
                            <p:stCondLst>
                              <p:cond delay="1750"/>
                            </p:stCondLst>
                            <p:childTnLst>
                              <p:par>
                                <p:cTn id="52" presetID="10" presetClass="entr" presetSubtype="0" fill="hold" nodeType="after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250"/>
                                        <p:tgtEl>
                                          <p:spTgt spid="17"/>
                                        </p:tgtEl>
                                      </p:cBhvr>
                                    </p:animEffect>
                                  </p:childTnLst>
                                </p:cTn>
                              </p:par>
                            </p:childTnLst>
                          </p:cTn>
                        </p:par>
                        <p:par>
                          <p:cTn id="55" fill="hold">
                            <p:stCondLst>
                              <p:cond delay="2000"/>
                            </p:stCondLst>
                            <p:childTnLst>
                              <p:par>
                                <p:cTn id="56" presetID="53" presetClass="entr" presetSubtype="16" fill="hold" grpId="0" nodeType="afterEffect">
                                  <p:stCondLst>
                                    <p:cond delay="0"/>
                                  </p:stCondLst>
                                  <p:childTnLst>
                                    <p:set>
                                      <p:cBhvr>
                                        <p:cTn id="57" dur="1" fill="hold">
                                          <p:stCondLst>
                                            <p:cond delay="0"/>
                                          </p:stCondLst>
                                        </p:cTn>
                                        <p:tgtEl>
                                          <p:spTgt spid="24"/>
                                        </p:tgtEl>
                                        <p:attrNameLst>
                                          <p:attrName>style.visibility</p:attrName>
                                        </p:attrNameLst>
                                      </p:cBhvr>
                                      <p:to>
                                        <p:strVal val="visible"/>
                                      </p:to>
                                    </p:set>
                                    <p:anim calcmode="lin" valueType="num">
                                      <p:cBhvr>
                                        <p:cTn id="58" dur="250" fill="hold"/>
                                        <p:tgtEl>
                                          <p:spTgt spid="24"/>
                                        </p:tgtEl>
                                        <p:attrNameLst>
                                          <p:attrName>ppt_w</p:attrName>
                                        </p:attrNameLst>
                                      </p:cBhvr>
                                      <p:tavLst>
                                        <p:tav tm="0">
                                          <p:val>
                                            <p:fltVal val="0"/>
                                          </p:val>
                                        </p:tav>
                                        <p:tav tm="100000">
                                          <p:val>
                                            <p:strVal val="#ppt_w"/>
                                          </p:val>
                                        </p:tav>
                                      </p:tavLst>
                                    </p:anim>
                                    <p:anim calcmode="lin" valueType="num">
                                      <p:cBhvr>
                                        <p:cTn id="59" dur="250" fill="hold"/>
                                        <p:tgtEl>
                                          <p:spTgt spid="24"/>
                                        </p:tgtEl>
                                        <p:attrNameLst>
                                          <p:attrName>ppt_h</p:attrName>
                                        </p:attrNameLst>
                                      </p:cBhvr>
                                      <p:tavLst>
                                        <p:tav tm="0">
                                          <p:val>
                                            <p:fltVal val="0"/>
                                          </p:val>
                                        </p:tav>
                                        <p:tav tm="100000">
                                          <p:val>
                                            <p:strVal val="#ppt_h"/>
                                          </p:val>
                                        </p:tav>
                                      </p:tavLst>
                                    </p:anim>
                                    <p:animEffect transition="in" filter="fade">
                                      <p:cBhvr>
                                        <p:cTn id="60" dur="250"/>
                                        <p:tgtEl>
                                          <p:spTgt spid="24"/>
                                        </p:tgtEl>
                                      </p:cBhvr>
                                    </p:animEffect>
                                  </p:childTnLst>
                                </p:cTn>
                              </p:par>
                            </p:childTnLst>
                          </p:cTn>
                        </p:par>
                        <p:par>
                          <p:cTn id="61" fill="hold">
                            <p:stCondLst>
                              <p:cond delay="2250"/>
                            </p:stCondLst>
                            <p:childTnLst>
                              <p:par>
                                <p:cTn id="62" presetID="53" presetClass="entr" presetSubtype="16" fill="hold" grpId="0" nodeType="afterEffect">
                                  <p:stCondLst>
                                    <p:cond delay="0"/>
                                  </p:stCondLst>
                                  <p:childTnLst>
                                    <p:set>
                                      <p:cBhvr>
                                        <p:cTn id="63" dur="1" fill="hold">
                                          <p:stCondLst>
                                            <p:cond delay="0"/>
                                          </p:stCondLst>
                                        </p:cTn>
                                        <p:tgtEl>
                                          <p:spTgt spid="25"/>
                                        </p:tgtEl>
                                        <p:attrNameLst>
                                          <p:attrName>style.visibility</p:attrName>
                                        </p:attrNameLst>
                                      </p:cBhvr>
                                      <p:to>
                                        <p:strVal val="visible"/>
                                      </p:to>
                                    </p:set>
                                    <p:anim calcmode="lin" valueType="num">
                                      <p:cBhvr>
                                        <p:cTn id="64" dur="250" fill="hold"/>
                                        <p:tgtEl>
                                          <p:spTgt spid="25"/>
                                        </p:tgtEl>
                                        <p:attrNameLst>
                                          <p:attrName>ppt_w</p:attrName>
                                        </p:attrNameLst>
                                      </p:cBhvr>
                                      <p:tavLst>
                                        <p:tav tm="0">
                                          <p:val>
                                            <p:fltVal val="0"/>
                                          </p:val>
                                        </p:tav>
                                        <p:tav tm="100000">
                                          <p:val>
                                            <p:strVal val="#ppt_w"/>
                                          </p:val>
                                        </p:tav>
                                      </p:tavLst>
                                    </p:anim>
                                    <p:anim calcmode="lin" valueType="num">
                                      <p:cBhvr>
                                        <p:cTn id="65" dur="250" fill="hold"/>
                                        <p:tgtEl>
                                          <p:spTgt spid="25"/>
                                        </p:tgtEl>
                                        <p:attrNameLst>
                                          <p:attrName>ppt_h</p:attrName>
                                        </p:attrNameLst>
                                      </p:cBhvr>
                                      <p:tavLst>
                                        <p:tav tm="0">
                                          <p:val>
                                            <p:fltVal val="0"/>
                                          </p:val>
                                        </p:tav>
                                        <p:tav tm="100000">
                                          <p:val>
                                            <p:strVal val="#ppt_h"/>
                                          </p:val>
                                        </p:tav>
                                      </p:tavLst>
                                    </p:anim>
                                    <p:animEffect transition="in" filter="fade">
                                      <p:cBhvr>
                                        <p:cTn id="66" dur="250"/>
                                        <p:tgtEl>
                                          <p:spTgt spid="25"/>
                                        </p:tgtEl>
                                      </p:cBhvr>
                                    </p:animEffect>
                                  </p:childTnLst>
                                </p:cTn>
                              </p:par>
                            </p:childTnLst>
                          </p:cTn>
                        </p:par>
                        <p:par>
                          <p:cTn id="67" fill="hold">
                            <p:stCondLst>
                              <p:cond delay="2500"/>
                            </p:stCondLst>
                            <p:childTnLst>
                              <p:par>
                                <p:cTn id="68" presetID="53" presetClass="entr" presetSubtype="16" fill="hold" grpId="0" nodeType="afterEffect">
                                  <p:stCondLst>
                                    <p:cond delay="0"/>
                                  </p:stCondLst>
                                  <p:childTnLst>
                                    <p:set>
                                      <p:cBhvr>
                                        <p:cTn id="69" dur="1" fill="hold">
                                          <p:stCondLst>
                                            <p:cond delay="0"/>
                                          </p:stCondLst>
                                        </p:cTn>
                                        <p:tgtEl>
                                          <p:spTgt spid="40"/>
                                        </p:tgtEl>
                                        <p:attrNameLst>
                                          <p:attrName>style.visibility</p:attrName>
                                        </p:attrNameLst>
                                      </p:cBhvr>
                                      <p:to>
                                        <p:strVal val="visible"/>
                                      </p:to>
                                    </p:set>
                                    <p:anim calcmode="lin" valueType="num">
                                      <p:cBhvr>
                                        <p:cTn id="70" dur="250" fill="hold"/>
                                        <p:tgtEl>
                                          <p:spTgt spid="40"/>
                                        </p:tgtEl>
                                        <p:attrNameLst>
                                          <p:attrName>ppt_w</p:attrName>
                                        </p:attrNameLst>
                                      </p:cBhvr>
                                      <p:tavLst>
                                        <p:tav tm="0">
                                          <p:val>
                                            <p:fltVal val="0"/>
                                          </p:val>
                                        </p:tav>
                                        <p:tav tm="100000">
                                          <p:val>
                                            <p:strVal val="#ppt_w"/>
                                          </p:val>
                                        </p:tav>
                                      </p:tavLst>
                                    </p:anim>
                                    <p:anim calcmode="lin" valueType="num">
                                      <p:cBhvr>
                                        <p:cTn id="71" dur="250" fill="hold"/>
                                        <p:tgtEl>
                                          <p:spTgt spid="40"/>
                                        </p:tgtEl>
                                        <p:attrNameLst>
                                          <p:attrName>ppt_h</p:attrName>
                                        </p:attrNameLst>
                                      </p:cBhvr>
                                      <p:tavLst>
                                        <p:tav tm="0">
                                          <p:val>
                                            <p:fltVal val="0"/>
                                          </p:val>
                                        </p:tav>
                                        <p:tav tm="100000">
                                          <p:val>
                                            <p:strVal val="#ppt_h"/>
                                          </p:val>
                                        </p:tav>
                                      </p:tavLst>
                                    </p:anim>
                                    <p:animEffect transition="in" filter="fade">
                                      <p:cBhvr>
                                        <p:cTn id="72" dur="250"/>
                                        <p:tgtEl>
                                          <p:spTgt spid="40"/>
                                        </p:tgtEl>
                                      </p:cBhvr>
                                    </p:animEffect>
                                  </p:childTnLst>
                                </p:cTn>
                              </p:par>
                            </p:childTnLst>
                          </p:cTn>
                        </p:par>
                        <p:par>
                          <p:cTn id="73" fill="hold">
                            <p:stCondLst>
                              <p:cond delay="2750"/>
                            </p:stCondLst>
                            <p:childTnLst>
                              <p:par>
                                <p:cTn id="74" presetID="10" presetClass="entr" presetSubtype="0" fill="hold" nodeType="after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250"/>
                                        <p:tgtEl>
                                          <p:spTgt spid="36"/>
                                        </p:tgtEl>
                                      </p:cBhvr>
                                    </p:animEffect>
                                  </p:childTnLst>
                                </p:cTn>
                              </p:par>
                            </p:childTnLst>
                          </p:cTn>
                        </p:par>
                        <p:par>
                          <p:cTn id="77" fill="hold">
                            <p:stCondLst>
                              <p:cond delay="3000"/>
                            </p:stCondLst>
                            <p:childTnLst>
                              <p:par>
                                <p:cTn id="78" presetID="53" presetClass="entr" presetSubtype="16" fill="hold" grpId="0" nodeType="afterEffect">
                                  <p:stCondLst>
                                    <p:cond delay="0"/>
                                  </p:stCondLst>
                                  <p:childTnLst>
                                    <p:set>
                                      <p:cBhvr>
                                        <p:cTn id="79" dur="1" fill="hold">
                                          <p:stCondLst>
                                            <p:cond delay="0"/>
                                          </p:stCondLst>
                                        </p:cTn>
                                        <p:tgtEl>
                                          <p:spTgt spid="41"/>
                                        </p:tgtEl>
                                        <p:attrNameLst>
                                          <p:attrName>style.visibility</p:attrName>
                                        </p:attrNameLst>
                                      </p:cBhvr>
                                      <p:to>
                                        <p:strVal val="visible"/>
                                      </p:to>
                                    </p:set>
                                    <p:anim calcmode="lin" valueType="num">
                                      <p:cBhvr>
                                        <p:cTn id="80" dur="250" fill="hold"/>
                                        <p:tgtEl>
                                          <p:spTgt spid="41"/>
                                        </p:tgtEl>
                                        <p:attrNameLst>
                                          <p:attrName>ppt_w</p:attrName>
                                        </p:attrNameLst>
                                      </p:cBhvr>
                                      <p:tavLst>
                                        <p:tav tm="0">
                                          <p:val>
                                            <p:fltVal val="0"/>
                                          </p:val>
                                        </p:tav>
                                        <p:tav tm="100000">
                                          <p:val>
                                            <p:strVal val="#ppt_w"/>
                                          </p:val>
                                        </p:tav>
                                      </p:tavLst>
                                    </p:anim>
                                    <p:anim calcmode="lin" valueType="num">
                                      <p:cBhvr>
                                        <p:cTn id="81" dur="250" fill="hold"/>
                                        <p:tgtEl>
                                          <p:spTgt spid="41"/>
                                        </p:tgtEl>
                                        <p:attrNameLst>
                                          <p:attrName>ppt_h</p:attrName>
                                        </p:attrNameLst>
                                      </p:cBhvr>
                                      <p:tavLst>
                                        <p:tav tm="0">
                                          <p:val>
                                            <p:fltVal val="0"/>
                                          </p:val>
                                        </p:tav>
                                        <p:tav tm="100000">
                                          <p:val>
                                            <p:strVal val="#ppt_h"/>
                                          </p:val>
                                        </p:tav>
                                      </p:tavLst>
                                    </p:anim>
                                    <p:animEffect transition="in" filter="fade">
                                      <p:cBhvr>
                                        <p:cTn id="82" dur="250"/>
                                        <p:tgtEl>
                                          <p:spTgt spid="41"/>
                                        </p:tgtEl>
                                      </p:cBhvr>
                                    </p:animEffect>
                                  </p:childTnLst>
                                </p:cTn>
                              </p:par>
                            </p:childTnLst>
                          </p:cTn>
                        </p:par>
                        <p:par>
                          <p:cTn id="83" fill="hold">
                            <p:stCondLst>
                              <p:cond delay="3250"/>
                            </p:stCondLst>
                            <p:childTnLst>
                              <p:par>
                                <p:cTn id="84" presetID="10" presetClass="entr" presetSubtype="0" fill="hold" nodeType="afterEffect">
                                  <p:stCondLst>
                                    <p:cond delay="0"/>
                                  </p:stCondLst>
                                  <p:childTnLst>
                                    <p:set>
                                      <p:cBhvr>
                                        <p:cTn id="85" dur="1" fill="hold">
                                          <p:stCondLst>
                                            <p:cond delay="0"/>
                                          </p:stCondLst>
                                        </p:cTn>
                                        <p:tgtEl>
                                          <p:spTgt spid="38"/>
                                        </p:tgtEl>
                                        <p:attrNameLst>
                                          <p:attrName>style.visibility</p:attrName>
                                        </p:attrNameLst>
                                      </p:cBhvr>
                                      <p:to>
                                        <p:strVal val="visible"/>
                                      </p:to>
                                    </p:set>
                                    <p:animEffect transition="in" filter="fade">
                                      <p:cBhvr>
                                        <p:cTn id="86" dur="250"/>
                                        <p:tgtEl>
                                          <p:spTgt spid="38"/>
                                        </p:tgtEl>
                                      </p:cBhvr>
                                    </p:animEffect>
                                  </p:childTnLst>
                                </p:cTn>
                              </p:par>
                            </p:childTnLst>
                          </p:cTn>
                        </p:par>
                        <p:par>
                          <p:cTn id="87" fill="hold">
                            <p:stCondLst>
                              <p:cond delay="3500"/>
                            </p:stCondLst>
                            <p:childTnLst>
                              <p:par>
                                <p:cTn id="88" presetID="53" presetClass="entr" presetSubtype="16" fill="hold" grpId="0" nodeType="afterEffect">
                                  <p:stCondLst>
                                    <p:cond delay="0"/>
                                  </p:stCondLst>
                                  <p:childTnLst>
                                    <p:set>
                                      <p:cBhvr>
                                        <p:cTn id="89" dur="1" fill="hold">
                                          <p:stCondLst>
                                            <p:cond delay="0"/>
                                          </p:stCondLst>
                                        </p:cTn>
                                        <p:tgtEl>
                                          <p:spTgt spid="42"/>
                                        </p:tgtEl>
                                        <p:attrNameLst>
                                          <p:attrName>style.visibility</p:attrName>
                                        </p:attrNameLst>
                                      </p:cBhvr>
                                      <p:to>
                                        <p:strVal val="visible"/>
                                      </p:to>
                                    </p:set>
                                    <p:anim calcmode="lin" valueType="num">
                                      <p:cBhvr>
                                        <p:cTn id="90" dur="250" fill="hold"/>
                                        <p:tgtEl>
                                          <p:spTgt spid="42"/>
                                        </p:tgtEl>
                                        <p:attrNameLst>
                                          <p:attrName>ppt_w</p:attrName>
                                        </p:attrNameLst>
                                      </p:cBhvr>
                                      <p:tavLst>
                                        <p:tav tm="0">
                                          <p:val>
                                            <p:fltVal val="0"/>
                                          </p:val>
                                        </p:tav>
                                        <p:tav tm="100000">
                                          <p:val>
                                            <p:strVal val="#ppt_w"/>
                                          </p:val>
                                        </p:tav>
                                      </p:tavLst>
                                    </p:anim>
                                    <p:anim calcmode="lin" valueType="num">
                                      <p:cBhvr>
                                        <p:cTn id="91" dur="250" fill="hold"/>
                                        <p:tgtEl>
                                          <p:spTgt spid="42"/>
                                        </p:tgtEl>
                                        <p:attrNameLst>
                                          <p:attrName>ppt_h</p:attrName>
                                        </p:attrNameLst>
                                      </p:cBhvr>
                                      <p:tavLst>
                                        <p:tav tm="0">
                                          <p:val>
                                            <p:fltVal val="0"/>
                                          </p:val>
                                        </p:tav>
                                        <p:tav tm="100000">
                                          <p:val>
                                            <p:strVal val="#ppt_h"/>
                                          </p:val>
                                        </p:tav>
                                      </p:tavLst>
                                    </p:anim>
                                    <p:animEffect transition="in" filter="fade">
                                      <p:cBhvr>
                                        <p:cTn id="92" dur="250"/>
                                        <p:tgtEl>
                                          <p:spTgt spid="42"/>
                                        </p:tgtEl>
                                      </p:cBhvr>
                                    </p:animEffect>
                                  </p:childTnLst>
                                </p:cTn>
                              </p:par>
                            </p:childTnLst>
                          </p:cTn>
                        </p:par>
                        <p:par>
                          <p:cTn id="93" fill="hold">
                            <p:stCondLst>
                              <p:cond delay="3750"/>
                            </p:stCondLst>
                            <p:childTnLst>
                              <p:par>
                                <p:cTn id="94" presetID="10" presetClass="entr" presetSubtype="0" fill="hold" nodeType="afterEffect">
                                  <p:stCondLst>
                                    <p:cond delay="0"/>
                                  </p:stCondLst>
                                  <p:childTnLst>
                                    <p:set>
                                      <p:cBhvr>
                                        <p:cTn id="95" dur="1" fill="hold">
                                          <p:stCondLst>
                                            <p:cond delay="0"/>
                                          </p:stCondLst>
                                        </p:cTn>
                                        <p:tgtEl>
                                          <p:spTgt spid="37"/>
                                        </p:tgtEl>
                                        <p:attrNameLst>
                                          <p:attrName>style.visibility</p:attrName>
                                        </p:attrNameLst>
                                      </p:cBhvr>
                                      <p:to>
                                        <p:strVal val="visible"/>
                                      </p:to>
                                    </p:set>
                                    <p:animEffect transition="in" filter="fade">
                                      <p:cBhvr>
                                        <p:cTn id="96" dur="250"/>
                                        <p:tgtEl>
                                          <p:spTgt spid="37"/>
                                        </p:tgtEl>
                                      </p:cBhvr>
                                    </p:animEffect>
                                  </p:childTnLst>
                                </p:cTn>
                              </p:par>
                            </p:childTnLst>
                          </p:cTn>
                        </p:par>
                        <p:par>
                          <p:cTn id="97" fill="hold">
                            <p:stCondLst>
                              <p:cond delay="4000"/>
                            </p:stCondLst>
                            <p:childTnLst>
                              <p:par>
                                <p:cTn id="98" presetID="53" presetClass="entr" presetSubtype="16" fill="hold" grpId="0" nodeType="afterEffect">
                                  <p:stCondLst>
                                    <p:cond delay="0"/>
                                  </p:stCondLst>
                                  <p:childTnLst>
                                    <p:set>
                                      <p:cBhvr>
                                        <p:cTn id="99" dur="1" fill="hold">
                                          <p:stCondLst>
                                            <p:cond delay="0"/>
                                          </p:stCondLst>
                                        </p:cTn>
                                        <p:tgtEl>
                                          <p:spTgt spid="43"/>
                                        </p:tgtEl>
                                        <p:attrNameLst>
                                          <p:attrName>style.visibility</p:attrName>
                                        </p:attrNameLst>
                                      </p:cBhvr>
                                      <p:to>
                                        <p:strVal val="visible"/>
                                      </p:to>
                                    </p:set>
                                    <p:anim calcmode="lin" valueType="num">
                                      <p:cBhvr>
                                        <p:cTn id="100" dur="250" fill="hold"/>
                                        <p:tgtEl>
                                          <p:spTgt spid="43"/>
                                        </p:tgtEl>
                                        <p:attrNameLst>
                                          <p:attrName>ppt_w</p:attrName>
                                        </p:attrNameLst>
                                      </p:cBhvr>
                                      <p:tavLst>
                                        <p:tav tm="0">
                                          <p:val>
                                            <p:fltVal val="0"/>
                                          </p:val>
                                        </p:tav>
                                        <p:tav tm="100000">
                                          <p:val>
                                            <p:strVal val="#ppt_w"/>
                                          </p:val>
                                        </p:tav>
                                      </p:tavLst>
                                    </p:anim>
                                    <p:anim calcmode="lin" valueType="num">
                                      <p:cBhvr>
                                        <p:cTn id="101" dur="250" fill="hold"/>
                                        <p:tgtEl>
                                          <p:spTgt spid="43"/>
                                        </p:tgtEl>
                                        <p:attrNameLst>
                                          <p:attrName>ppt_h</p:attrName>
                                        </p:attrNameLst>
                                      </p:cBhvr>
                                      <p:tavLst>
                                        <p:tav tm="0">
                                          <p:val>
                                            <p:fltVal val="0"/>
                                          </p:val>
                                        </p:tav>
                                        <p:tav tm="100000">
                                          <p:val>
                                            <p:strVal val="#ppt_h"/>
                                          </p:val>
                                        </p:tav>
                                      </p:tavLst>
                                    </p:anim>
                                    <p:animEffect transition="in" filter="fade">
                                      <p:cBhvr>
                                        <p:cTn id="102" dur="250"/>
                                        <p:tgtEl>
                                          <p:spTgt spid="43"/>
                                        </p:tgtEl>
                                      </p:cBhvr>
                                    </p:animEffect>
                                  </p:childTnLst>
                                </p:cTn>
                              </p:par>
                            </p:childTnLst>
                          </p:cTn>
                        </p:par>
                        <p:par>
                          <p:cTn id="103" fill="hold">
                            <p:stCondLst>
                              <p:cond delay="4250"/>
                            </p:stCondLst>
                            <p:childTnLst>
                              <p:par>
                                <p:cTn id="104" presetID="53" presetClass="entr" presetSubtype="16" fill="hold" grpId="0" nodeType="afterEffect">
                                  <p:stCondLst>
                                    <p:cond delay="0"/>
                                  </p:stCondLst>
                                  <p:childTnLst>
                                    <p:set>
                                      <p:cBhvr>
                                        <p:cTn id="105" dur="1" fill="hold">
                                          <p:stCondLst>
                                            <p:cond delay="0"/>
                                          </p:stCondLst>
                                        </p:cTn>
                                        <p:tgtEl>
                                          <p:spTgt spid="44"/>
                                        </p:tgtEl>
                                        <p:attrNameLst>
                                          <p:attrName>style.visibility</p:attrName>
                                        </p:attrNameLst>
                                      </p:cBhvr>
                                      <p:to>
                                        <p:strVal val="visible"/>
                                      </p:to>
                                    </p:set>
                                    <p:anim calcmode="lin" valueType="num">
                                      <p:cBhvr>
                                        <p:cTn id="106" dur="250" fill="hold"/>
                                        <p:tgtEl>
                                          <p:spTgt spid="44"/>
                                        </p:tgtEl>
                                        <p:attrNameLst>
                                          <p:attrName>ppt_w</p:attrName>
                                        </p:attrNameLst>
                                      </p:cBhvr>
                                      <p:tavLst>
                                        <p:tav tm="0">
                                          <p:val>
                                            <p:fltVal val="0"/>
                                          </p:val>
                                        </p:tav>
                                        <p:tav tm="100000">
                                          <p:val>
                                            <p:strVal val="#ppt_w"/>
                                          </p:val>
                                        </p:tav>
                                      </p:tavLst>
                                    </p:anim>
                                    <p:anim calcmode="lin" valueType="num">
                                      <p:cBhvr>
                                        <p:cTn id="107" dur="250" fill="hold"/>
                                        <p:tgtEl>
                                          <p:spTgt spid="44"/>
                                        </p:tgtEl>
                                        <p:attrNameLst>
                                          <p:attrName>ppt_h</p:attrName>
                                        </p:attrNameLst>
                                      </p:cBhvr>
                                      <p:tavLst>
                                        <p:tav tm="0">
                                          <p:val>
                                            <p:fltVal val="0"/>
                                          </p:val>
                                        </p:tav>
                                        <p:tav tm="100000">
                                          <p:val>
                                            <p:strVal val="#ppt_h"/>
                                          </p:val>
                                        </p:tav>
                                      </p:tavLst>
                                    </p:anim>
                                    <p:animEffect transition="in" filter="fade">
                                      <p:cBhvr>
                                        <p:cTn id="108" dur="250"/>
                                        <p:tgtEl>
                                          <p:spTgt spid="44"/>
                                        </p:tgtEl>
                                      </p:cBhvr>
                                    </p:animEffect>
                                  </p:childTnLst>
                                </p:cTn>
                              </p:par>
                            </p:childTnLst>
                          </p:cTn>
                        </p:par>
                      </p:childTnLst>
                    </p:cTn>
                  </p:par>
                  <p:par>
                    <p:cTn id="109" fill="hold">
                      <p:stCondLst>
                        <p:cond delay="indefinite"/>
                      </p:stCondLst>
                      <p:childTnLst>
                        <p:par>
                          <p:cTn id="110" fill="hold">
                            <p:stCondLst>
                              <p:cond delay="0"/>
                            </p:stCondLst>
                            <p:childTnLst>
                              <p:par>
                                <p:cTn id="111" presetID="2" presetClass="entr" presetSubtype="1" fill="hold" grpId="0" nodeType="clickEffect">
                                  <p:stCondLst>
                                    <p:cond delay="0"/>
                                  </p:stCondLst>
                                  <p:childTnLst>
                                    <p:set>
                                      <p:cBhvr>
                                        <p:cTn id="112" dur="1" fill="hold">
                                          <p:stCondLst>
                                            <p:cond delay="0"/>
                                          </p:stCondLst>
                                        </p:cTn>
                                        <p:tgtEl>
                                          <p:spTgt spid="20"/>
                                        </p:tgtEl>
                                        <p:attrNameLst>
                                          <p:attrName>style.visibility</p:attrName>
                                        </p:attrNameLst>
                                      </p:cBhvr>
                                      <p:to>
                                        <p:strVal val="visible"/>
                                      </p:to>
                                    </p:set>
                                    <p:anim calcmode="lin" valueType="num">
                                      <p:cBhvr additive="base">
                                        <p:cTn id="113" dur="500" fill="hold"/>
                                        <p:tgtEl>
                                          <p:spTgt spid="20"/>
                                        </p:tgtEl>
                                        <p:attrNameLst>
                                          <p:attrName>ppt_x</p:attrName>
                                        </p:attrNameLst>
                                      </p:cBhvr>
                                      <p:tavLst>
                                        <p:tav tm="0">
                                          <p:val>
                                            <p:strVal val="#ppt_x"/>
                                          </p:val>
                                        </p:tav>
                                        <p:tav tm="100000">
                                          <p:val>
                                            <p:strVal val="#ppt_x"/>
                                          </p:val>
                                        </p:tav>
                                      </p:tavLst>
                                    </p:anim>
                                    <p:anim calcmode="lin" valueType="num">
                                      <p:cBhvr additive="base">
                                        <p:cTn id="114"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2"/>
                                        </p:tgtEl>
                                        <p:attrNameLst>
                                          <p:attrName>style.visibility</p:attrName>
                                        </p:attrNameLst>
                                      </p:cBhvr>
                                      <p:to>
                                        <p:strVal val="visible"/>
                                      </p:to>
                                    </p:set>
                                    <p:animEffect transition="in" filter="fade">
                                      <p:cBhvr>
                                        <p:cTn id="119" dur="500"/>
                                        <p:tgtEl>
                                          <p:spTgt spid="2"/>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xit" presetSubtype="0" fill="hold" grpId="1" nodeType="clickEffect">
                                  <p:stCondLst>
                                    <p:cond delay="0"/>
                                  </p:stCondLst>
                                  <p:childTnLst>
                                    <p:animEffect transition="out" filter="fade">
                                      <p:cBhvr>
                                        <p:cTn id="123" dur="500"/>
                                        <p:tgtEl>
                                          <p:spTgt spid="2"/>
                                        </p:tgtEl>
                                      </p:cBhvr>
                                    </p:animEffect>
                                    <p:set>
                                      <p:cBhvr>
                                        <p:cTn id="124" dur="1" fill="hold">
                                          <p:stCondLst>
                                            <p:cond delay="499"/>
                                          </p:stCondLst>
                                        </p:cTn>
                                        <p:tgtEl>
                                          <p:spTgt spid="2"/>
                                        </p:tgtEl>
                                        <p:attrNameLst>
                                          <p:attrName>style.visibility</p:attrName>
                                        </p:attrNameLst>
                                      </p:cBhvr>
                                      <p:to>
                                        <p:strVal val="hidden"/>
                                      </p:to>
                                    </p:set>
                                  </p:childTnLst>
                                </p:cTn>
                              </p:par>
                              <p:par>
                                <p:cTn id="125" presetID="2" presetClass="entr" presetSubtype="1" fill="hold" grpId="0" nodeType="withEffect">
                                  <p:stCondLst>
                                    <p:cond delay="0"/>
                                  </p:stCondLst>
                                  <p:childTnLst>
                                    <p:set>
                                      <p:cBhvr>
                                        <p:cTn id="126" dur="1" fill="hold">
                                          <p:stCondLst>
                                            <p:cond delay="0"/>
                                          </p:stCondLst>
                                        </p:cTn>
                                        <p:tgtEl>
                                          <p:spTgt spid="26"/>
                                        </p:tgtEl>
                                        <p:attrNameLst>
                                          <p:attrName>style.visibility</p:attrName>
                                        </p:attrNameLst>
                                      </p:cBhvr>
                                      <p:to>
                                        <p:strVal val="visible"/>
                                      </p:to>
                                    </p:set>
                                    <p:anim calcmode="lin" valueType="num">
                                      <p:cBhvr additive="base">
                                        <p:cTn id="127" dur="500" fill="hold"/>
                                        <p:tgtEl>
                                          <p:spTgt spid="26"/>
                                        </p:tgtEl>
                                        <p:attrNameLst>
                                          <p:attrName>ppt_x</p:attrName>
                                        </p:attrNameLst>
                                      </p:cBhvr>
                                      <p:tavLst>
                                        <p:tav tm="0">
                                          <p:val>
                                            <p:strVal val="#ppt_x"/>
                                          </p:val>
                                        </p:tav>
                                        <p:tav tm="100000">
                                          <p:val>
                                            <p:strVal val="#ppt_x"/>
                                          </p:val>
                                        </p:tav>
                                      </p:tavLst>
                                    </p:anim>
                                    <p:anim calcmode="lin" valueType="num">
                                      <p:cBhvr additive="base">
                                        <p:cTn id="128"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45"/>
                                        </p:tgtEl>
                                        <p:attrNameLst>
                                          <p:attrName>style.visibility</p:attrName>
                                        </p:attrNameLst>
                                      </p:cBhvr>
                                      <p:to>
                                        <p:strVal val="visible"/>
                                      </p:to>
                                    </p:set>
                                    <p:animEffect transition="in" filter="fade">
                                      <p:cBhvr>
                                        <p:cTn id="133" dur="500"/>
                                        <p:tgtEl>
                                          <p:spTgt spid="45"/>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46"/>
                                        </p:tgtEl>
                                        <p:attrNameLst>
                                          <p:attrName>style.visibility</p:attrName>
                                        </p:attrNameLst>
                                      </p:cBhvr>
                                      <p:to>
                                        <p:strVal val="visible"/>
                                      </p:to>
                                    </p:set>
                                    <p:animEffect transition="in" filter="fade">
                                      <p:cBhvr>
                                        <p:cTn id="138" dur="500"/>
                                        <p:tgtEl>
                                          <p:spTgt spid="46"/>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xit" presetSubtype="0" fill="hold" grpId="1" nodeType="clickEffect">
                                  <p:stCondLst>
                                    <p:cond delay="0"/>
                                  </p:stCondLst>
                                  <p:childTnLst>
                                    <p:animEffect transition="out" filter="fade">
                                      <p:cBhvr>
                                        <p:cTn id="142" dur="500"/>
                                        <p:tgtEl>
                                          <p:spTgt spid="45"/>
                                        </p:tgtEl>
                                      </p:cBhvr>
                                    </p:animEffect>
                                    <p:set>
                                      <p:cBhvr>
                                        <p:cTn id="143" dur="1" fill="hold">
                                          <p:stCondLst>
                                            <p:cond delay="499"/>
                                          </p:stCondLst>
                                        </p:cTn>
                                        <p:tgtEl>
                                          <p:spTgt spid="45"/>
                                        </p:tgtEl>
                                        <p:attrNameLst>
                                          <p:attrName>style.visibility</p:attrName>
                                        </p:attrNameLst>
                                      </p:cBhvr>
                                      <p:to>
                                        <p:strVal val="hidden"/>
                                      </p:to>
                                    </p:set>
                                  </p:childTnLst>
                                </p:cTn>
                              </p:par>
                              <p:par>
                                <p:cTn id="144" presetID="10" presetClass="exit" presetSubtype="0" fill="hold" grpId="1" nodeType="withEffect">
                                  <p:stCondLst>
                                    <p:cond delay="0"/>
                                  </p:stCondLst>
                                  <p:childTnLst>
                                    <p:animEffect transition="out" filter="fade">
                                      <p:cBhvr>
                                        <p:cTn id="145" dur="500"/>
                                        <p:tgtEl>
                                          <p:spTgt spid="46"/>
                                        </p:tgtEl>
                                      </p:cBhvr>
                                    </p:animEffect>
                                    <p:set>
                                      <p:cBhvr>
                                        <p:cTn id="146" dur="1" fill="hold">
                                          <p:stCondLst>
                                            <p:cond delay="499"/>
                                          </p:stCondLst>
                                        </p:cTn>
                                        <p:tgtEl>
                                          <p:spTgt spid="46"/>
                                        </p:tgtEl>
                                        <p:attrNameLst>
                                          <p:attrName>style.visibility</p:attrName>
                                        </p:attrNameLst>
                                      </p:cBhvr>
                                      <p:to>
                                        <p:strVal val="hidden"/>
                                      </p:to>
                                    </p:set>
                                  </p:childTnLst>
                                </p:cTn>
                              </p:par>
                              <p:par>
                                <p:cTn id="147" presetID="2" presetClass="entr" presetSubtype="1" fill="hold" grpId="0" nodeType="withEffect">
                                  <p:stCondLst>
                                    <p:cond delay="0"/>
                                  </p:stCondLst>
                                  <p:childTnLst>
                                    <p:set>
                                      <p:cBhvr>
                                        <p:cTn id="148" dur="1" fill="hold">
                                          <p:stCondLst>
                                            <p:cond delay="0"/>
                                          </p:stCondLst>
                                        </p:cTn>
                                        <p:tgtEl>
                                          <p:spTgt spid="27"/>
                                        </p:tgtEl>
                                        <p:attrNameLst>
                                          <p:attrName>style.visibility</p:attrName>
                                        </p:attrNameLst>
                                      </p:cBhvr>
                                      <p:to>
                                        <p:strVal val="visible"/>
                                      </p:to>
                                    </p:set>
                                    <p:anim calcmode="lin" valueType="num">
                                      <p:cBhvr additive="base">
                                        <p:cTn id="149" dur="500" fill="hold"/>
                                        <p:tgtEl>
                                          <p:spTgt spid="27"/>
                                        </p:tgtEl>
                                        <p:attrNameLst>
                                          <p:attrName>ppt_x</p:attrName>
                                        </p:attrNameLst>
                                      </p:cBhvr>
                                      <p:tavLst>
                                        <p:tav tm="0">
                                          <p:val>
                                            <p:strVal val="#ppt_x"/>
                                          </p:val>
                                        </p:tav>
                                        <p:tav tm="100000">
                                          <p:val>
                                            <p:strVal val="#ppt_x"/>
                                          </p:val>
                                        </p:tav>
                                      </p:tavLst>
                                    </p:anim>
                                    <p:anim calcmode="lin" valueType="num">
                                      <p:cBhvr additive="base">
                                        <p:cTn id="150" dur="500" fill="hold"/>
                                        <p:tgtEl>
                                          <p:spTgt spid="27"/>
                                        </p:tgtEl>
                                        <p:attrNameLst>
                                          <p:attrName>ppt_y</p:attrName>
                                        </p:attrNameLst>
                                      </p:cBhvr>
                                      <p:tavLst>
                                        <p:tav tm="0">
                                          <p:val>
                                            <p:strVal val="0-#ppt_h/2"/>
                                          </p:val>
                                        </p:tav>
                                        <p:tav tm="100000">
                                          <p:val>
                                            <p:strVal val="#ppt_y"/>
                                          </p:val>
                                        </p:tav>
                                      </p:tavLst>
                                    </p:anim>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grpId="0" nodeType="clickEffect">
                                  <p:stCondLst>
                                    <p:cond delay="0"/>
                                  </p:stCondLst>
                                  <p:childTnLst>
                                    <p:set>
                                      <p:cBhvr>
                                        <p:cTn id="154" dur="1" fill="hold">
                                          <p:stCondLst>
                                            <p:cond delay="0"/>
                                          </p:stCondLst>
                                        </p:cTn>
                                        <p:tgtEl>
                                          <p:spTgt spid="47"/>
                                        </p:tgtEl>
                                        <p:attrNameLst>
                                          <p:attrName>style.visibility</p:attrName>
                                        </p:attrNameLst>
                                      </p:cBhvr>
                                      <p:to>
                                        <p:strVal val="visible"/>
                                      </p:to>
                                    </p:set>
                                    <p:animEffect transition="in" filter="fade">
                                      <p:cBhvr>
                                        <p:cTn id="155" dur="500"/>
                                        <p:tgtEl>
                                          <p:spTgt spid="47"/>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xit" presetSubtype="0" fill="hold" grpId="1" nodeType="clickEffect">
                                  <p:stCondLst>
                                    <p:cond delay="0"/>
                                  </p:stCondLst>
                                  <p:childTnLst>
                                    <p:animEffect transition="out" filter="fade">
                                      <p:cBhvr>
                                        <p:cTn id="159" dur="500"/>
                                        <p:tgtEl>
                                          <p:spTgt spid="47"/>
                                        </p:tgtEl>
                                      </p:cBhvr>
                                    </p:animEffect>
                                    <p:set>
                                      <p:cBhvr>
                                        <p:cTn id="160" dur="1" fill="hold">
                                          <p:stCondLst>
                                            <p:cond delay="499"/>
                                          </p:stCondLst>
                                        </p:cTn>
                                        <p:tgtEl>
                                          <p:spTgt spid="47"/>
                                        </p:tgtEl>
                                        <p:attrNameLst>
                                          <p:attrName>style.visibility</p:attrName>
                                        </p:attrNameLst>
                                      </p:cBhvr>
                                      <p:to>
                                        <p:strVal val="hidden"/>
                                      </p:to>
                                    </p:set>
                                  </p:childTnLst>
                                </p:cTn>
                              </p:par>
                              <p:par>
                                <p:cTn id="161" presetID="2" presetClass="entr" presetSubtype="1" fill="hold" grpId="0" nodeType="withEffect">
                                  <p:stCondLst>
                                    <p:cond delay="0"/>
                                  </p:stCondLst>
                                  <p:childTnLst>
                                    <p:set>
                                      <p:cBhvr>
                                        <p:cTn id="162" dur="1" fill="hold">
                                          <p:stCondLst>
                                            <p:cond delay="0"/>
                                          </p:stCondLst>
                                        </p:cTn>
                                        <p:tgtEl>
                                          <p:spTgt spid="28"/>
                                        </p:tgtEl>
                                        <p:attrNameLst>
                                          <p:attrName>style.visibility</p:attrName>
                                        </p:attrNameLst>
                                      </p:cBhvr>
                                      <p:to>
                                        <p:strVal val="visible"/>
                                      </p:to>
                                    </p:set>
                                    <p:anim calcmode="lin" valueType="num">
                                      <p:cBhvr additive="base">
                                        <p:cTn id="163" dur="500" fill="hold"/>
                                        <p:tgtEl>
                                          <p:spTgt spid="28"/>
                                        </p:tgtEl>
                                        <p:attrNameLst>
                                          <p:attrName>ppt_x</p:attrName>
                                        </p:attrNameLst>
                                      </p:cBhvr>
                                      <p:tavLst>
                                        <p:tav tm="0">
                                          <p:val>
                                            <p:strVal val="#ppt_x"/>
                                          </p:val>
                                        </p:tav>
                                        <p:tav tm="100000">
                                          <p:val>
                                            <p:strVal val="#ppt_x"/>
                                          </p:val>
                                        </p:tav>
                                      </p:tavLst>
                                    </p:anim>
                                    <p:anim calcmode="lin" valueType="num">
                                      <p:cBhvr additive="base">
                                        <p:cTn id="164"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grpId="0" nodeType="clickEffect">
                                  <p:stCondLst>
                                    <p:cond delay="0"/>
                                  </p:stCondLst>
                                  <p:childTnLst>
                                    <p:set>
                                      <p:cBhvr>
                                        <p:cTn id="168" dur="1" fill="hold">
                                          <p:stCondLst>
                                            <p:cond delay="0"/>
                                          </p:stCondLst>
                                        </p:cTn>
                                        <p:tgtEl>
                                          <p:spTgt spid="48"/>
                                        </p:tgtEl>
                                        <p:attrNameLst>
                                          <p:attrName>style.visibility</p:attrName>
                                        </p:attrNameLst>
                                      </p:cBhvr>
                                      <p:to>
                                        <p:strVal val="visible"/>
                                      </p:to>
                                    </p:set>
                                    <p:animEffect transition="in" filter="fade">
                                      <p:cBhvr>
                                        <p:cTn id="169" dur="500"/>
                                        <p:tgtEl>
                                          <p:spTgt spid="48"/>
                                        </p:tgtEl>
                                      </p:cBhvr>
                                    </p:animEffect>
                                  </p:childTnLst>
                                </p:cTn>
                              </p:par>
                            </p:childTnLst>
                          </p:cTn>
                        </p:par>
                      </p:childTnLst>
                    </p:cTn>
                  </p:par>
                  <p:par>
                    <p:cTn id="170" fill="hold">
                      <p:stCondLst>
                        <p:cond delay="indefinite"/>
                      </p:stCondLst>
                      <p:childTnLst>
                        <p:par>
                          <p:cTn id="171" fill="hold">
                            <p:stCondLst>
                              <p:cond delay="0"/>
                            </p:stCondLst>
                            <p:childTnLst>
                              <p:par>
                                <p:cTn id="172" presetID="10" presetClass="exit" presetSubtype="0" fill="hold" grpId="1" nodeType="clickEffect">
                                  <p:stCondLst>
                                    <p:cond delay="0"/>
                                  </p:stCondLst>
                                  <p:childTnLst>
                                    <p:animEffect transition="out" filter="fade">
                                      <p:cBhvr>
                                        <p:cTn id="173" dur="500"/>
                                        <p:tgtEl>
                                          <p:spTgt spid="48"/>
                                        </p:tgtEl>
                                      </p:cBhvr>
                                    </p:animEffect>
                                    <p:set>
                                      <p:cBhvr>
                                        <p:cTn id="174" dur="1" fill="hold">
                                          <p:stCondLst>
                                            <p:cond delay="499"/>
                                          </p:stCondLst>
                                        </p:cTn>
                                        <p:tgtEl>
                                          <p:spTgt spid="48"/>
                                        </p:tgtEl>
                                        <p:attrNameLst>
                                          <p:attrName>style.visibility</p:attrName>
                                        </p:attrNameLst>
                                      </p:cBhvr>
                                      <p:to>
                                        <p:strVal val="hidden"/>
                                      </p:to>
                                    </p:set>
                                  </p:childTnLst>
                                </p:cTn>
                              </p:par>
                              <p:par>
                                <p:cTn id="175" presetID="2" presetClass="entr" presetSubtype="1" fill="hold" grpId="0" nodeType="withEffect">
                                  <p:stCondLst>
                                    <p:cond delay="0"/>
                                  </p:stCondLst>
                                  <p:childTnLst>
                                    <p:set>
                                      <p:cBhvr>
                                        <p:cTn id="176" dur="1" fill="hold">
                                          <p:stCondLst>
                                            <p:cond delay="0"/>
                                          </p:stCondLst>
                                        </p:cTn>
                                        <p:tgtEl>
                                          <p:spTgt spid="29"/>
                                        </p:tgtEl>
                                        <p:attrNameLst>
                                          <p:attrName>style.visibility</p:attrName>
                                        </p:attrNameLst>
                                      </p:cBhvr>
                                      <p:to>
                                        <p:strVal val="visible"/>
                                      </p:to>
                                    </p:set>
                                    <p:anim calcmode="lin" valueType="num">
                                      <p:cBhvr additive="base">
                                        <p:cTn id="177" dur="500" fill="hold"/>
                                        <p:tgtEl>
                                          <p:spTgt spid="29"/>
                                        </p:tgtEl>
                                        <p:attrNameLst>
                                          <p:attrName>ppt_x</p:attrName>
                                        </p:attrNameLst>
                                      </p:cBhvr>
                                      <p:tavLst>
                                        <p:tav tm="0">
                                          <p:val>
                                            <p:strVal val="#ppt_x"/>
                                          </p:val>
                                        </p:tav>
                                        <p:tav tm="100000">
                                          <p:val>
                                            <p:strVal val="#ppt_x"/>
                                          </p:val>
                                        </p:tav>
                                      </p:tavLst>
                                    </p:anim>
                                    <p:anim calcmode="lin" valueType="num">
                                      <p:cBhvr additive="base">
                                        <p:cTn id="178" dur="500" fill="hold"/>
                                        <p:tgtEl>
                                          <p:spTgt spid="29"/>
                                        </p:tgtEl>
                                        <p:attrNameLst>
                                          <p:attrName>ppt_y</p:attrName>
                                        </p:attrNameLst>
                                      </p:cBhvr>
                                      <p:tavLst>
                                        <p:tav tm="0">
                                          <p:val>
                                            <p:strVal val="0-#ppt_h/2"/>
                                          </p:val>
                                        </p:tav>
                                        <p:tav tm="100000">
                                          <p:val>
                                            <p:strVal val="#ppt_y"/>
                                          </p:val>
                                        </p:tav>
                                      </p:tavLst>
                                    </p:anim>
                                  </p:childTnLst>
                                </p:cTn>
                              </p:par>
                            </p:childTnLst>
                          </p:cTn>
                        </p:par>
                      </p:childTnLst>
                    </p:cTn>
                  </p:par>
                  <p:par>
                    <p:cTn id="179" fill="hold">
                      <p:stCondLst>
                        <p:cond delay="indefinite"/>
                      </p:stCondLst>
                      <p:childTnLst>
                        <p:par>
                          <p:cTn id="180" fill="hold">
                            <p:stCondLst>
                              <p:cond delay="0"/>
                            </p:stCondLst>
                            <p:childTnLst>
                              <p:par>
                                <p:cTn id="181" presetID="10" presetClass="entr" presetSubtype="0" fill="hold" grpId="0" nodeType="clickEffect">
                                  <p:stCondLst>
                                    <p:cond delay="0"/>
                                  </p:stCondLst>
                                  <p:childTnLst>
                                    <p:set>
                                      <p:cBhvr>
                                        <p:cTn id="182" dur="1" fill="hold">
                                          <p:stCondLst>
                                            <p:cond delay="0"/>
                                          </p:stCondLst>
                                        </p:cTn>
                                        <p:tgtEl>
                                          <p:spTgt spid="49"/>
                                        </p:tgtEl>
                                        <p:attrNameLst>
                                          <p:attrName>style.visibility</p:attrName>
                                        </p:attrNameLst>
                                      </p:cBhvr>
                                      <p:to>
                                        <p:strVal val="visible"/>
                                      </p:to>
                                    </p:set>
                                    <p:animEffect transition="in" filter="fade">
                                      <p:cBhvr>
                                        <p:cTn id="183" dur="500"/>
                                        <p:tgtEl>
                                          <p:spTgt spid="49"/>
                                        </p:tgtEl>
                                      </p:cBhvr>
                                    </p:animEffect>
                                  </p:childTnLst>
                                </p:cTn>
                              </p:par>
                            </p:childTnLst>
                          </p:cTn>
                        </p:par>
                      </p:childTnLst>
                    </p:cTn>
                  </p:par>
                  <p:par>
                    <p:cTn id="184" fill="hold">
                      <p:stCondLst>
                        <p:cond delay="indefinite"/>
                      </p:stCondLst>
                      <p:childTnLst>
                        <p:par>
                          <p:cTn id="185" fill="hold">
                            <p:stCondLst>
                              <p:cond delay="0"/>
                            </p:stCondLst>
                            <p:childTnLst>
                              <p:par>
                                <p:cTn id="186" presetID="10" presetClass="exit" presetSubtype="0" fill="hold" grpId="1" nodeType="clickEffect">
                                  <p:stCondLst>
                                    <p:cond delay="0"/>
                                  </p:stCondLst>
                                  <p:childTnLst>
                                    <p:animEffect transition="out" filter="fade">
                                      <p:cBhvr>
                                        <p:cTn id="187" dur="500"/>
                                        <p:tgtEl>
                                          <p:spTgt spid="49"/>
                                        </p:tgtEl>
                                      </p:cBhvr>
                                    </p:animEffect>
                                    <p:set>
                                      <p:cBhvr>
                                        <p:cTn id="188" dur="1" fill="hold">
                                          <p:stCondLst>
                                            <p:cond delay="499"/>
                                          </p:stCondLst>
                                        </p:cTn>
                                        <p:tgtEl>
                                          <p:spTgt spid="49"/>
                                        </p:tgtEl>
                                        <p:attrNameLst>
                                          <p:attrName>style.visibility</p:attrName>
                                        </p:attrNameLst>
                                      </p:cBhvr>
                                      <p:to>
                                        <p:strVal val="hidden"/>
                                      </p:to>
                                    </p:set>
                                  </p:childTnLst>
                                </p:cTn>
                              </p:par>
                              <p:par>
                                <p:cTn id="189" presetID="2" presetClass="entr" presetSubtype="4" fill="hold" grpId="0" nodeType="withEffect">
                                  <p:stCondLst>
                                    <p:cond delay="0"/>
                                  </p:stCondLst>
                                  <p:childTnLst>
                                    <p:set>
                                      <p:cBhvr>
                                        <p:cTn id="190" dur="1" fill="hold">
                                          <p:stCondLst>
                                            <p:cond delay="0"/>
                                          </p:stCondLst>
                                        </p:cTn>
                                        <p:tgtEl>
                                          <p:spTgt spid="30"/>
                                        </p:tgtEl>
                                        <p:attrNameLst>
                                          <p:attrName>style.visibility</p:attrName>
                                        </p:attrNameLst>
                                      </p:cBhvr>
                                      <p:to>
                                        <p:strVal val="visible"/>
                                      </p:to>
                                    </p:set>
                                    <p:anim calcmode="lin" valueType="num">
                                      <p:cBhvr additive="base">
                                        <p:cTn id="191" dur="500" fill="hold"/>
                                        <p:tgtEl>
                                          <p:spTgt spid="30"/>
                                        </p:tgtEl>
                                        <p:attrNameLst>
                                          <p:attrName>ppt_x</p:attrName>
                                        </p:attrNameLst>
                                      </p:cBhvr>
                                      <p:tavLst>
                                        <p:tav tm="0">
                                          <p:val>
                                            <p:strVal val="#ppt_x"/>
                                          </p:val>
                                        </p:tav>
                                        <p:tav tm="100000">
                                          <p:val>
                                            <p:strVal val="#ppt_x"/>
                                          </p:val>
                                        </p:tav>
                                      </p:tavLst>
                                    </p:anim>
                                    <p:anim calcmode="lin" valueType="num">
                                      <p:cBhvr additive="base">
                                        <p:cTn id="19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grpId="0" nodeType="clickEffect">
                                  <p:stCondLst>
                                    <p:cond delay="0"/>
                                  </p:stCondLst>
                                  <p:childTnLst>
                                    <p:set>
                                      <p:cBhvr>
                                        <p:cTn id="196" dur="1" fill="hold">
                                          <p:stCondLst>
                                            <p:cond delay="0"/>
                                          </p:stCondLst>
                                        </p:cTn>
                                        <p:tgtEl>
                                          <p:spTgt spid="50"/>
                                        </p:tgtEl>
                                        <p:attrNameLst>
                                          <p:attrName>style.visibility</p:attrName>
                                        </p:attrNameLst>
                                      </p:cBhvr>
                                      <p:to>
                                        <p:strVal val="visible"/>
                                      </p:to>
                                    </p:set>
                                    <p:animEffect transition="in" filter="fade">
                                      <p:cBhvr>
                                        <p:cTn id="197" dur="500"/>
                                        <p:tgtEl>
                                          <p:spTgt spid="50"/>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grpId="0" nodeType="clickEffect">
                                  <p:stCondLst>
                                    <p:cond delay="0"/>
                                  </p:stCondLst>
                                  <p:childTnLst>
                                    <p:set>
                                      <p:cBhvr>
                                        <p:cTn id="201" dur="1" fill="hold">
                                          <p:stCondLst>
                                            <p:cond delay="0"/>
                                          </p:stCondLst>
                                        </p:cTn>
                                        <p:tgtEl>
                                          <p:spTgt spid="51"/>
                                        </p:tgtEl>
                                        <p:attrNameLst>
                                          <p:attrName>style.visibility</p:attrName>
                                        </p:attrNameLst>
                                      </p:cBhvr>
                                      <p:to>
                                        <p:strVal val="visible"/>
                                      </p:to>
                                    </p:set>
                                    <p:animEffect transition="in" filter="fade">
                                      <p:cBhvr>
                                        <p:cTn id="202" dur="500"/>
                                        <p:tgtEl>
                                          <p:spTgt spid="51"/>
                                        </p:tgtEl>
                                      </p:cBhvr>
                                    </p:animEffect>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grpId="0" nodeType="clickEffect">
                                  <p:stCondLst>
                                    <p:cond delay="0"/>
                                  </p:stCondLst>
                                  <p:childTnLst>
                                    <p:set>
                                      <p:cBhvr>
                                        <p:cTn id="206" dur="1" fill="hold">
                                          <p:stCondLst>
                                            <p:cond delay="0"/>
                                          </p:stCondLst>
                                        </p:cTn>
                                        <p:tgtEl>
                                          <p:spTgt spid="52"/>
                                        </p:tgtEl>
                                        <p:attrNameLst>
                                          <p:attrName>style.visibility</p:attrName>
                                        </p:attrNameLst>
                                      </p:cBhvr>
                                      <p:to>
                                        <p:strVal val="visible"/>
                                      </p:to>
                                    </p:set>
                                    <p:animEffect transition="in" filter="fade">
                                      <p:cBhvr>
                                        <p:cTn id="207" dur="500"/>
                                        <p:tgtEl>
                                          <p:spTgt spid="52"/>
                                        </p:tgtEl>
                                      </p:cBhvr>
                                    </p:animEffect>
                                  </p:childTnLst>
                                </p:cTn>
                              </p:par>
                            </p:childTnLst>
                          </p:cTn>
                        </p:par>
                      </p:childTnLst>
                    </p:cTn>
                  </p:par>
                  <p:par>
                    <p:cTn id="208" fill="hold">
                      <p:stCondLst>
                        <p:cond delay="indefinite"/>
                      </p:stCondLst>
                      <p:childTnLst>
                        <p:par>
                          <p:cTn id="209" fill="hold">
                            <p:stCondLst>
                              <p:cond delay="0"/>
                            </p:stCondLst>
                            <p:childTnLst>
                              <p:par>
                                <p:cTn id="210" presetID="10" presetClass="exit" presetSubtype="0" fill="hold" grpId="1" nodeType="clickEffect">
                                  <p:stCondLst>
                                    <p:cond delay="0"/>
                                  </p:stCondLst>
                                  <p:childTnLst>
                                    <p:animEffect transition="out" filter="fade">
                                      <p:cBhvr>
                                        <p:cTn id="211" dur="500"/>
                                        <p:tgtEl>
                                          <p:spTgt spid="50"/>
                                        </p:tgtEl>
                                      </p:cBhvr>
                                    </p:animEffect>
                                    <p:set>
                                      <p:cBhvr>
                                        <p:cTn id="212" dur="1" fill="hold">
                                          <p:stCondLst>
                                            <p:cond delay="499"/>
                                          </p:stCondLst>
                                        </p:cTn>
                                        <p:tgtEl>
                                          <p:spTgt spid="50"/>
                                        </p:tgtEl>
                                        <p:attrNameLst>
                                          <p:attrName>style.visibility</p:attrName>
                                        </p:attrNameLst>
                                      </p:cBhvr>
                                      <p:to>
                                        <p:strVal val="hidden"/>
                                      </p:to>
                                    </p:set>
                                  </p:childTnLst>
                                </p:cTn>
                              </p:par>
                              <p:par>
                                <p:cTn id="213" presetID="10" presetClass="exit" presetSubtype="0" fill="hold" grpId="1" nodeType="withEffect">
                                  <p:stCondLst>
                                    <p:cond delay="0"/>
                                  </p:stCondLst>
                                  <p:childTnLst>
                                    <p:animEffect transition="out" filter="fade">
                                      <p:cBhvr>
                                        <p:cTn id="214" dur="500"/>
                                        <p:tgtEl>
                                          <p:spTgt spid="51"/>
                                        </p:tgtEl>
                                      </p:cBhvr>
                                    </p:animEffect>
                                    <p:set>
                                      <p:cBhvr>
                                        <p:cTn id="215" dur="1" fill="hold">
                                          <p:stCondLst>
                                            <p:cond delay="499"/>
                                          </p:stCondLst>
                                        </p:cTn>
                                        <p:tgtEl>
                                          <p:spTgt spid="51"/>
                                        </p:tgtEl>
                                        <p:attrNameLst>
                                          <p:attrName>style.visibility</p:attrName>
                                        </p:attrNameLst>
                                      </p:cBhvr>
                                      <p:to>
                                        <p:strVal val="hidden"/>
                                      </p:to>
                                    </p:set>
                                  </p:childTnLst>
                                </p:cTn>
                              </p:par>
                              <p:par>
                                <p:cTn id="216" presetID="10" presetClass="exit" presetSubtype="0" fill="hold" grpId="1" nodeType="withEffect">
                                  <p:stCondLst>
                                    <p:cond delay="0"/>
                                  </p:stCondLst>
                                  <p:childTnLst>
                                    <p:animEffect transition="out" filter="fade">
                                      <p:cBhvr>
                                        <p:cTn id="217" dur="500"/>
                                        <p:tgtEl>
                                          <p:spTgt spid="52"/>
                                        </p:tgtEl>
                                      </p:cBhvr>
                                    </p:animEffect>
                                    <p:set>
                                      <p:cBhvr>
                                        <p:cTn id="218" dur="1" fill="hold">
                                          <p:stCondLst>
                                            <p:cond delay="499"/>
                                          </p:stCondLst>
                                        </p:cTn>
                                        <p:tgtEl>
                                          <p:spTgt spid="52"/>
                                        </p:tgtEl>
                                        <p:attrNameLst>
                                          <p:attrName>style.visibility</p:attrName>
                                        </p:attrNameLst>
                                      </p:cBhvr>
                                      <p:to>
                                        <p:strVal val="hidden"/>
                                      </p:to>
                                    </p:set>
                                  </p:childTnLst>
                                </p:cTn>
                              </p:par>
                              <p:par>
                                <p:cTn id="219" presetID="2" presetClass="entr" presetSubtype="4" fill="hold" grpId="0" nodeType="withEffect">
                                  <p:stCondLst>
                                    <p:cond delay="0"/>
                                  </p:stCondLst>
                                  <p:childTnLst>
                                    <p:set>
                                      <p:cBhvr>
                                        <p:cTn id="220" dur="1" fill="hold">
                                          <p:stCondLst>
                                            <p:cond delay="0"/>
                                          </p:stCondLst>
                                        </p:cTn>
                                        <p:tgtEl>
                                          <p:spTgt spid="31"/>
                                        </p:tgtEl>
                                        <p:attrNameLst>
                                          <p:attrName>style.visibility</p:attrName>
                                        </p:attrNameLst>
                                      </p:cBhvr>
                                      <p:to>
                                        <p:strVal val="visible"/>
                                      </p:to>
                                    </p:set>
                                    <p:anim calcmode="lin" valueType="num">
                                      <p:cBhvr additive="base">
                                        <p:cTn id="221" dur="500" fill="hold"/>
                                        <p:tgtEl>
                                          <p:spTgt spid="31"/>
                                        </p:tgtEl>
                                        <p:attrNameLst>
                                          <p:attrName>ppt_x</p:attrName>
                                        </p:attrNameLst>
                                      </p:cBhvr>
                                      <p:tavLst>
                                        <p:tav tm="0">
                                          <p:val>
                                            <p:strVal val="#ppt_x"/>
                                          </p:val>
                                        </p:tav>
                                        <p:tav tm="100000">
                                          <p:val>
                                            <p:strVal val="#ppt_x"/>
                                          </p:val>
                                        </p:tav>
                                      </p:tavLst>
                                    </p:anim>
                                    <p:anim calcmode="lin" valueType="num">
                                      <p:cBhvr additive="base">
                                        <p:cTn id="22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23" fill="hold">
                      <p:stCondLst>
                        <p:cond delay="indefinite"/>
                      </p:stCondLst>
                      <p:childTnLst>
                        <p:par>
                          <p:cTn id="224" fill="hold">
                            <p:stCondLst>
                              <p:cond delay="0"/>
                            </p:stCondLst>
                            <p:childTnLst>
                              <p:par>
                                <p:cTn id="225" presetID="10" presetClass="entr" presetSubtype="0" fill="hold" grpId="0" nodeType="clickEffect">
                                  <p:stCondLst>
                                    <p:cond delay="0"/>
                                  </p:stCondLst>
                                  <p:childTnLst>
                                    <p:set>
                                      <p:cBhvr>
                                        <p:cTn id="226" dur="1" fill="hold">
                                          <p:stCondLst>
                                            <p:cond delay="0"/>
                                          </p:stCondLst>
                                        </p:cTn>
                                        <p:tgtEl>
                                          <p:spTgt spid="53"/>
                                        </p:tgtEl>
                                        <p:attrNameLst>
                                          <p:attrName>style.visibility</p:attrName>
                                        </p:attrNameLst>
                                      </p:cBhvr>
                                      <p:to>
                                        <p:strVal val="visible"/>
                                      </p:to>
                                    </p:set>
                                    <p:animEffect transition="in" filter="fade">
                                      <p:cBhvr>
                                        <p:cTn id="227" dur="500"/>
                                        <p:tgtEl>
                                          <p:spTgt spid="53"/>
                                        </p:tgtEl>
                                      </p:cBhvr>
                                    </p:animEffect>
                                  </p:childTnLst>
                                </p:cTn>
                              </p:par>
                            </p:childTnLst>
                          </p:cTn>
                        </p:par>
                      </p:childTnLst>
                    </p:cTn>
                  </p:par>
                  <p:par>
                    <p:cTn id="228" fill="hold">
                      <p:stCondLst>
                        <p:cond delay="indefinite"/>
                      </p:stCondLst>
                      <p:childTnLst>
                        <p:par>
                          <p:cTn id="229" fill="hold">
                            <p:stCondLst>
                              <p:cond delay="0"/>
                            </p:stCondLst>
                            <p:childTnLst>
                              <p:par>
                                <p:cTn id="230" presetID="10" presetClass="exit" presetSubtype="0" fill="hold" grpId="1" nodeType="clickEffect">
                                  <p:stCondLst>
                                    <p:cond delay="0"/>
                                  </p:stCondLst>
                                  <p:childTnLst>
                                    <p:animEffect transition="out" filter="fade">
                                      <p:cBhvr>
                                        <p:cTn id="231" dur="500"/>
                                        <p:tgtEl>
                                          <p:spTgt spid="53"/>
                                        </p:tgtEl>
                                      </p:cBhvr>
                                    </p:animEffect>
                                    <p:set>
                                      <p:cBhvr>
                                        <p:cTn id="232" dur="1" fill="hold">
                                          <p:stCondLst>
                                            <p:cond delay="499"/>
                                          </p:stCondLst>
                                        </p:cTn>
                                        <p:tgtEl>
                                          <p:spTgt spid="53"/>
                                        </p:tgtEl>
                                        <p:attrNameLst>
                                          <p:attrName>style.visibility</p:attrName>
                                        </p:attrNameLst>
                                      </p:cBhvr>
                                      <p:to>
                                        <p:strVal val="hidden"/>
                                      </p:to>
                                    </p:set>
                                  </p:childTnLst>
                                </p:cTn>
                              </p:par>
                              <p:par>
                                <p:cTn id="233" presetID="2" presetClass="entr" presetSubtype="4" fill="hold" grpId="0" nodeType="withEffect">
                                  <p:stCondLst>
                                    <p:cond delay="0"/>
                                  </p:stCondLst>
                                  <p:childTnLst>
                                    <p:set>
                                      <p:cBhvr>
                                        <p:cTn id="234" dur="1" fill="hold">
                                          <p:stCondLst>
                                            <p:cond delay="0"/>
                                          </p:stCondLst>
                                        </p:cTn>
                                        <p:tgtEl>
                                          <p:spTgt spid="32"/>
                                        </p:tgtEl>
                                        <p:attrNameLst>
                                          <p:attrName>style.visibility</p:attrName>
                                        </p:attrNameLst>
                                      </p:cBhvr>
                                      <p:to>
                                        <p:strVal val="visible"/>
                                      </p:to>
                                    </p:set>
                                    <p:anim calcmode="lin" valueType="num">
                                      <p:cBhvr additive="base">
                                        <p:cTn id="235" dur="500" fill="hold"/>
                                        <p:tgtEl>
                                          <p:spTgt spid="32"/>
                                        </p:tgtEl>
                                        <p:attrNameLst>
                                          <p:attrName>ppt_x</p:attrName>
                                        </p:attrNameLst>
                                      </p:cBhvr>
                                      <p:tavLst>
                                        <p:tav tm="0">
                                          <p:val>
                                            <p:strVal val="#ppt_x"/>
                                          </p:val>
                                        </p:tav>
                                        <p:tav tm="100000">
                                          <p:val>
                                            <p:strVal val="#ppt_x"/>
                                          </p:val>
                                        </p:tav>
                                      </p:tavLst>
                                    </p:anim>
                                    <p:anim calcmode="lin" valueType="num">
                                      <p:cBhvr additive="base">
                                        <p:cTn id="23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37" fill="hold">
                      <p:stCondLst>
                        <p:cond delay="indefinite"/>
                      </p:stCondLst>
                      <p:childTnLst>
                        <p:par>
                          <p:cTn id="238" fill="hold">
                            <p:stCondLst>
                              <p:cond delay="0"/>
                            </p:stCondLst>
                            <p:childTnLst>
                              <p:par>
                                <p:cTn id="239" presetID="10" presetClass="entr" presetSubtype="0" fill="hold" grpId="0" nodeType="clickEffect">
                                  <p:stCondLst>
                                    <p:cond delay="0"/>
                                  </p:stCondLst>
                                  <p:childTnLst>
                                    <p:set>
                                      <p:cBhvr>
                                        <p:cTn id="240" dur="1" fill="hold">
                                          <p:stCondLst>
                                            <p:cond delay="0"/>
                                          </p:stCondLst>
                                        </p:cTn>
                                        <p:tgtEl>
                                          <p:spTgt spid="54"/>
                                        </p:tgtEl>
                                        <p:attrNameLst>
                                          <p:attrName>style.visibility</p:attrName>
                                        </p:attrNameLst>
                                      </p:cBhvr>
                                      <p:to>
                                        <p:strVal val="visible"/>
                                      </p:to>
                                    </p:set>
                                    <p:animEffect transition="in" filter="fade">
                                      <p:cBhvr>
                                        <p:cTn id="241" dur="500"/>
                                        <p:tgtEl>
                                          <p:spTgt spid="54"/>
                                        </p:tgtEl>
                                      </p:cBhvr>
                                    </p:animEffect>
                                  </p:childTnLst>
                                </p:cTn>
                              </p:par>
                            </p:childTnLst>
                          </p:cTn>
                        </p:par>
                      </p:childTnLst>
                    </p:cTn>
                  </p:par>
                  <p:par>
                    <p:cTn id="242" fill="hold">
                      <p:stCondLst>
                        <p:cond delay="indefinite"/>
                      </p:stCondLst>
                      <p:childTnLst>
                        <p:par>
                          <p:cTn id="243" fill="hold">
                            <p:stCondLst>
                              <p:cond delay="0"/>
                            </p:stCondLst>
                            <p:childTnLst>
                              <p:par>
                                <p:cTn id="244" presetID="10" presetClass="exit" presetSubtype="0" fill="hold" grpId="1" nodeType="clickEffect">
                                  <p:stCondLst>
                                    <p:cond delay="0"/>
                                  </p:stCondLst>
                                  <p:childTnLst>
                                    <p:animEffect transition="out" filter="fade">
                                      <p:cBhvr>
                                        <p:cTn id="245" dur="500"/>
                                        <p:tgtEl>
                                          <p:spTgt spid="54"/>
                                        </p:tgtEl>
                                      </p:cBhvr>
                                    </p:animEffect>
                                    <p:set>
                                      <p:cBhvr>
                                        <p:cTn id="246" dur="1" fill="hold">
                                          <p:stCondLst>
                                            <p:cond delay="499"/>
                                          </p:stCondLst>
                                        </p:cTn>
                                        <p:tgtEl>
                                          <p:spTgt spid="54"/>
                                        </p:tgtEl>
                                        <p:attrNameLst>
                                          <p:attrName>style.visibility</p:attrName>
                                        </p:attrNameLst>
                                      </p:cBhvr>
                                      <p:to>
                                        <p:strVal val="hidden"/>
                                      </p:to>
                                    </p:set>
                                  </p:childTnLst>
                                </p:cTn>
                              </p:par>
                              <p:par>
                                <p:cTn id="247" presetID="2" presetClass="entr" presetSubtype="4" fill="hold" grpId="0" nodeType="withEffect">
                                  <p:stCondLst>
                                    <p:cond delay="0"/>
                                  </p:stCondLst>
                                  <p:childTnLst>
                                    <p:set>
                                      <p:cBhvr>
                                        <p:cTn id="248" dur="1" fill="hold">
                                          <p:stCondLst>
                                            <p:cond delay="0"/>
                                          </p:stCondLst>
                                        </p:cTn>
                                        <p:tgtEl>
                                          <p:spTgt spid="33"/>
                                        </p:tgtEl>
                                        <p:attrNameLst>
                                          <p:attrName>style.visibility</p:attrName>
                                        </p:attrNameLst>
                                      </p:cBhvr>
                                      <p:to>
                                        <p:strVal val="visible"/>
                                      </p:to>
                                    </p:set>
                                    <p:anim calcmode="lin" valueType="num">
                                      <p:cBhvr additive="base">
                                        <p:cTn id="249" dur="500" fill="hold"/>
                                        <p:tgtEl>
                                          <p:spTgt spid="33"/>
                                        </p:tgtEl>
                                        <p:attrNameLst>
                                          <p:attrName>ppt_x</p:attrName>
                                        </p:attrNameLst>
                                      </p:cBhvr>
                                      <p:tavLst>
                                        <p:tav tm="0">
                                          <p:val>
                                            <p:strVal val="#ppt_x"/>
                                          </p:val>
                                        </p:tav>
                                        <p:tav tm="100000">
                                          <p:val>
                                            <p:strVal val="#ppt_x"/>
                                          </p:val>
                                        </p:tav>
                                      </p:tavLst>
                                    </p:anim>
                                    <p:anim calcmode="lin" valueType="num">
                                      <p:cBhvr additive="base">
                                        <p:cTn id="25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251" fill="hold">
                      <p:stCondLst>
                        <p:cond delay="indefinite"/>
                      </p:stCondLst>
                      <p:childTnLst>
                        <p:par>
                          <p:cTn id="252" fill="hold">
                            <p:stCondLst>
                              <p:cond delay="0"/>
                            </p:stCondLst>
                            <p:childTnLst>
                              <p:par>
                                <p:cTn id="253" presetID="10" presetClass="entr" presetSubtype="0" fill="hold" grpId="0" nodeType="clickEffect">
                                  <p:stCondLst>
                                    <p:cond delay="0"/>
                                  </p:stCondLst>
                                  <p:childTnLst>
                                    <p:set>
                                      <p:cBhvr>
                                        <p:cTn id="254" dur="1" fill="hold">
                                          <p:stCondLst>
                                            <p:cond delay="0"/>
                                          </p:stCondLst>
                                        </p:cTn>
                                        <p:tgtEl>
                                          <p:spTgt spid="55"/>
                                        </p:tgtEl>
                                        <p:attrNameLst>
                                          <p:attrName>style.visibility</p:attrName>
                                        </p:attrNameLst>
                                      </p:cBhvr>
                                      <p:to>
                                        <p:strVal val="visible"/>
                                      </p:to>
                                    </p:set>
                                    <p:animEffect transition="in" filter="fade">
                                      <p:cBhvr>
                                        <p:cTn id="255" dur="500"/>
                                        <p:tgtEl>
                                          <p:spTgt spid="55"/>
                                        </p:tgtEl>
                                      </p:cBhvr>
                                    </p:animEffect>
                                  </p:childTnLst>
                                </p:cTn>
                              </p:par>
                            </p:childTnLst>
                          </p:cTn>
                        </p:par>
                      </p:childTnLst>
                    </p:cTn>
                  </p:par>
                  <p:par>
                    <p:cTn id="256" fill="hold">
                      <p:stCondLst>
                        <p:cond delay="indefinite"/>
                      </p:stCondLst>
                      <p:childTnLst>
                        <p:par>
                          <p:cTn id="257" fill="hold">
                            <p:stCondLst>
                              <p:cond delay="0"/>
                            </p:stCondLst>
                            <p:childTnLst>
                              <p:par>
                                <p:cTn id="258" presetID="10" presetClass="exit" presetSubtype="0" fill="hold" grpId="1" nodeType="clickEffect">
                                  <p:stCondLst>
                                    <p:cond delay="0"/>
                                  </p:stCondLst>
                                  <p:childTnLst>
                                    <p:animEffect transition="out" filter="fade">
                                      <p:cBhvr>
                                        <p:cTn id="259" dur="500"/>
                                        <p:tgtEl>
                                          <p:spTgt spid="55"/>
                                        </p:tgtEl>
                                      </p:cBhvr>
                                    </p:animEffect>
                                    <p:set>
                                      <p:cBhvr>
                                        <p:cTn id="260" dur="1" fill="hold">
                                          <p:stCondLst>
                                            <p:cond delay="499"/>
                                          </p:stCondLst>
                                        </p:cTn>
                                        <p:tgtEl>
                                          <p:spTgt spid="55"/>
                                        </p:tgtEl>
                                        <p:attrNameLst>
                                          <p:attrName>style.visibility</p:attrName>
                                        </p:attrNameLst>
                                      </p:cBhvr>
                                      <p:to>
                                        <p:strVal val="hidden"/>
                                      </p:to>
                                    </p:set>
                                  </p:childTnLst>
                                </p:cTn>
                              </p:par>
                              <p:par>
                                <p:cTn id="261" presetID="2" presetClass="entr" presetSubtype="4" fill="hold" grpId="0" nodeType="withEffect">
                                  <p:stCondLst>
                                    <p:cond delay="0"/>
                                  </p:stCondLst>
                                  <p:childTnLst>
                                    <p:set>
                                      <p:cBhvr>
                                        <p:cTn id="262" dur="1" fill="hold">
                                          <p:stCondLst>
                                            <p:cond delay="0"/>
                                          </p:stCondLst>
                                        </p:cTn>
                                        <p:tgtEl>
                                          <p:spTgt spid="34"/>
                                        </p:tgtEl>
                                        <p:attrNameLst>
                                          <p:attrName>style.visibility</p:attrName>
                                        </p:attrNameLst>
                                      </p:cBhvr>
                                      <p:to>
                                        <p:strVal val="visible"/>
                                      </p:to>
                                    </p:set>
                                    <p:anim calcmode="lin" valueType="num">
                                      <p:cBhvr additive="base">
                                        <p:cTn id="263" dur="500" fill="hold"/>
                                        <p:tgtEl>
                                          <p:spTgt spid="34"/>
                                        </p:tgtEl>
                                        <p:attrNameLst>
                                          <p:attrName>ppt_x</p:attrName>
                                        </p:attrNameLst>
                                      </p:cBhvr>
                                      <p:tavLst>
                                        <p:tav tm="0">
                                          <p:val>
                                            <p:strVal val="#ppt_x"/>
                                          </p:val>
                                        </p:tav>
                                        <p:tav tm="100000">
                                          <p:val>
                                            <p:strVal val="#ppt_x"/>
                                          </p:val>
                                        </p:tav>
                                      </p:tavLst>
                                    </p:anim>
                                    <p:anim calcmode="lin" valueType="num">
                                      <p:cBhvr additive="base">
                                        <p:cTn id="26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265" fill="hold">
                      <p:stCondLst>
                        <p:cond delay="indefinite"/>
                      </p:stCondLst>
                      <p:childTnLst>
                        <p:par>
                          <p:cTn id="266" fill="hold">
                            <p:stCondLst>
                              <p:cond delay="0"/>
                            </p:stCondLst>
                            <p:childTnLst>
                              <p:par>
                                <p:cTn id="267" presetID="10" presetClass="entr" presetSubtype="0" fill="hold" grpId="0" nodeType="clickEffect">
                                  <p:stCondLst>
                                    <p:cond delay="0"/>
                                  </p:stCondLst>
                                  <p:childTnLst>
                                    <p:set>
                                      <p:cBhvr>
                                        <p:cTn id="268" dur="1" fill="hold">
                                          <p:stCondLst>
                                            <p:cond delay="0"/>
                                          </p:stCondLst>
                                        </p:cTn>
                                        <p:tgtEl>
                                          <p:spTgt spid="56"/>
                                        </p:tgtEl>
                                        <p:attrNameLst>
                                          <p:attrName>style.visibility</p:attrName>
                                        </p:attrNameLst>
                                      </p:cBhvr>
                                      <p:to>
                                        <p:strVal val="visible"/>
                                      </p:to>
                                    </p:set>
                                    <p:animEffect transition="in" filter="fade">
                                      <p:cBhvr>
                                        <p:cTn id="269" dur="500"/>
                                        <p:tgtEl>
                                          <p:spTgt spid="56"/>
                                        </p:tgtEl>
                                      </p:cBhvr>
                                    </p:animEffect>
                                  </p:childTnLst>
                                </p:cTn>
                              </p:par>
                            </p:childTnLst>
                          </p:cTn>
                        </p:par>
                      </p:childTnLst>
                    </p:cTn>
                  </p:par>
                  <p:par>
                    <p:cTn id="270" fill="hold">
                      <p:stCondLst>
                        <p:cond delay="indefinite"/>
                      </p:stCondLst>
                      <p:childTnLst>
                        <p:par>
                          <p:cTn id="271" fill="hold">
                            <p:stCondLst>
                              <p:cond delay="0"/>
                            </p:stCondLst>
                            <p:childTnLst>
                              <p:par>
                                <p:cTn id="272" presetID="10" presetClass="entr" presetSubtype="0" fill="hold" grpId="0" nodeType="clickEffect">
                                  <p:stCondLst>
                                    <p:cond delay="0"/>
                                  </p:stCondLst>
                                  <p:childTnLst>
                                    <p:set>
                                      <p:cBhvr>
                                        <p:cTn id="273" dur="1" fill="hold">
                                          <p:stCondLst>
                                            <p:cond delay="0"/>
                                          </p:stCondLst>
                                        </p:cTn>
                                        <p:tgtEl>
                                          <p:spTgt spid="57"/>
                                        </p:tgtEl>
                                        <p:attrNameLst>
                                          <p:attrName>style.visibility</p:attrName>
                                        </p:attrNameLst>
                                      </p:cBhvr>
                                      <p:to>
                                        <p:strVal val="visible"/>
                                      </p:to>
                                    </p:set>
                                    <p:animEffect transition="in" filter="fade">
                                      <p:cBhvr>
                                        <p:cTn id="274"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20" grpId="0"/>
      <p:bldP spid="21" grpId="0" animBg="1"/>
      <p:bldP spid="22" grpId="0" animBg="1"/>
      <p:bldP spid="23" grpId="0" animBg="1"/>
      <p:bldP spid="24" grpId="0" animBg="1"/>
      <p:bldP spid="25" grpId="0" animBg="1"/>
      <p:bldP spid="26" grpId="0"/>
      <p:bldP spid="27" grpId="0"/>
      <p:bldP spid="28" grpId="0"/>
      <p:bldP spid="29" grpId="0"/>
      <p:bldP spid="30" grpId="0"/>
      <p:bldP spid="31" grpId="0"/>
      <p:bldP spid="32" grpId="0"/>
      <p:bldP spid="33" grpId="0"/>
      <p:bldP spid="34" grpId="0"/>
      <p:bldP spid="35" grpId="0" animBg="1"/>
      <p:bldP spid="40" grpId="0" animBg="1"/>
      <p:bldP spid="41" grpId="0" animBg="1"/>
      <p:bldP spid="42" grpId="0" animBg="1"/>
      <p:bldP spid="43" grpId="0" animBg="1"/>
      <p:bldP spid="44" grpId="0" animBg="1"/>
      <p:bldP spid="2" grpId="0"/>
      <p:bldP spid="2" grpId="1"/>
      <p:bldP spid="45" grpId="0"/>
      <p:bldP spid="45" grpId="1"/>
      <p:bldP spid="46" grpId="0"/>
      <p:bldP spid="46" grpId="1"/>
      <p:bldP spid="47" grpId="0"/>
      <p:bldP spid="47"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6" name="Straight Connector 5"/>
          <p:cNvCxnSpPr/>
          <p:nvPr/>
        </p:nvCxnSpPr>
        <p:spPr>
          <a:xfrm rot="-60000">
            <a:off x="2813538" y="2779646"/>
            <a:ext cx="4614204" cy="101021"/>
          </a:xfrm>
          <a:prstGeom prst="line">
            <a:avLst/>
          </a:prstGeom>
          <a:ln w="0">
            <a:solidFill>
              <a:schemeClr val="accent6">
                <a:lumMod val="60000"/>
                <a:lumOff val="40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p:cNvCxnSpPr/>
          <p:nvPr/>
        </p:nvCxnSpPr>
        <p:spPr>
          <a:xfrm>
            <a:off x="4686300" y="3580250"/>
            <a:ext cx="4622800" cy="1905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686300" y="2844225"/>
            <a:ext cx="2900153" cy="707886"/>
          </a:xfrm>
          <a:prstGeom prst="rect">
            <a:avLst/>
          </a:prstGeom>
          <a:noFill/>
        </p:spPr>
        <p:txBody>
          <a:bodyPr wrap="none" rtlCol="0">
            <a:spAutoFit/>
          </a:bodyPr>
          <a:lstStyle/>
          <a:p>
            <a:r>
              <a:rPr lang="en-US" sz="4000" dirty="0">
                <a:solidFill>
                  <a:schemeClr val="accent6">
                    <a:lumMod val="60000"/>
                    <a:lumOff val="40000"/>
                  </a:schemeClr>
                </a:solidFill>
                <a:latin typeface="Adobe Myungjo Std M" panose="02020600000000000000" pitchFamily="18" charset="-128"/>
                <a:ea typeface="Adobe Myungjo Std M" panose="02020600000000000000" pitchFamily="18" charset="-128"/>
              </a:rPr>
              <a:t>Conclusion</a:t>
            </a:r>
            <a:endParaRPr lang="fr-FR" sz="4000" dirty="0">
              <a:solidFill>
                <a:schemeClr val="accent6">
                  <a:lumMod val="60000"/>
                  <a:lumOff val="40000"/>
                </a:schemeClr>
              </a:solidFill>
              <a:latin typeface="Adobe Myungjo Std M" panose="02020600000000000000" pitchFamily="18" charset="-128"/>
              <a:ea typeface="Adobe Myungjo Std M" panose="02020600000000000000" pitchFamily="18" charset="-128"/>
            </a:endParaRPr>
          </a:p>
        </p:txBody>
      </p:sp>
      <p:cxnSp>
        <p:nvCxnSpPr>
          <p:cNvPr id="23" name="Straight Connector 22"/>
          <p:cNvCxnSpPr/>
          <p:nvPr/>
        </p:nvCxnSpPr>
        <p:spPr>
          <a:xfrm>
            <a:off x="4686300" y="2816086"/>
            <a:ext cx="4622800" cy="1905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60000">
            <a:off x="2447824" y="3529740"/>
            <a:ext cx="4614204" cy="101021"/>
          </a:xfrm>
          <a:prstGeom prst="line">
            <a:avLst/>
          </a:prstGeom>
          <a:ln w="0">
            <a:solidFill>
              <a:schemeClr val="accent6">
                <a:lumMod val="60000"/>
                <a:lumOff val="40000"/>
              </a:schemeClr>
            </a:solidFill>
          </a:ln>
        </p:spPr>
        <p:style>
          <a:lnRef idx="1">
            <a:schemeClr val="accent5"/>
          </a:lnRef>
          <a:fillRef idx="0">
            <a:schemeClr val="accent5"/>
          </a:fillRef>
          <a:effectRef idx="0">
            <a:schemeClr val="accent5"/>
          </a:effectRef>
          <a:fontRef idx="minor">
            <a:schemeClr val="tx1"/>
          </a:fontRef>
        </p:style>
      </p:cxnSp>
      <p:sp>
        <p:nvSpPr>
          <p:cNvPr id="25" name="TextBox 24"/>
          <p:cNvSpPr txBox="1"/>
          <p:nvPr/>
        </p:nvSpPr>
        <p:spPr>
          <a:xfrm>
            <a:off x="5079974" y="2816086"/>
            <a:ext cx="1616148" cy="707886"/>
          </a:xfrm>
          <a:prstGeom prst="rect">
            <a:avLst/>
          </a:prstGeom>
          <a:noFill/>
        </p:spPr>
        <p:txBody>
          <a:bodyPr wrap="none" rtlCol="0">
            <a:spAutoFit/>
          </a:bodyPr>
          <a:lstStyle/>
          <a:p>
            <a:r>
              <a:rPr lang="en-US" sz="4000" dirty="0">
                <a:solidFill>
                  <a:schemeClr val="accent6">
                    <a:lumMod val="60000"/>
                    <a:lumOff val="40000"/>
                  </a:schemeClr>
                </a:solidFill>
                <a:latin typeface="Adobe Myungjo Std M" panose="02020600000000000000" pitchFamily="18" charset="-128"/>
                <a:ea typeface="Adobe Myungjo Std M" panose="02020600000000000000" pitchFamily="18" charset="-128"/>
              </a:rPr>
              <a:t>Merci</a:t>
            </a:r>
            <a:endParaRPr lang="fr-FR" sz="4000" dirty="0">
              <a:solidFill>
                <a:schemeClr val="accent6">
                  <a:lumMod val="60000"/>
                  <a:lumOff val="40000"/>
                </a:schemeClr>
              </a:solidFill>
              <a:latin typeface="Adobe Myungjo Std M" panose="02020600000000000000" pitchFamily="18" charset="-128"/>
              <a:ea typeface="Adobe Myungjo Std M" panose="02020600000000000000" pitchFamily="18" charset="-128"/>
            </a:endParaRPr>
          </a:p>
        </p:txBody>
      </p:sp>
    </p:spTree>
    <p:extLst>
      <p:ext uri="{BB962C8B-B14F-4D97-AF65-F5344CB8AC3E}">
        <p14:creationId xmlns:p14="http://schemas.microsoft.com/office/powerpoint/2010/main" val="2797385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500"/>
                                        <p:tgtEl>
                                          <p:spTgt spid="6"/>
                                        </p:tgtEl>
                                      </p:cBhvr>
                                    </p:animEffect>
                                  </p:childTnLst>
                                </p:cTn>
                              </p:par>
                              <p:par>
                                <p:cTn id="8" presetID="22" presetClass="entr" presetSubtype="2"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1500"/>
                                        <p:tgtEl>
                                          <p:spTgt spid="8"/>
                                        </p:tgtEl>
                                      </p:cBhvr>
                                    </p:animEffect>
                                  </p:childTnLst>
                                </p:cTn>
                              </p:par>
                            </p:childTnLst>
                          </p:cTn>
                        </p:par>
                        <p:par>
                          <p:cTn id="11" fill="hold">
                            <p:stCondLst>
                              <p:cond delay="1500"/>
                            </p:stCondLst>
                            <p:childTnLst>
                              <p:par>
                                <p:cTn id="12" presetID="14" presetClass="entr" presetSubtype="1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randombar(horizontal)">
                                      <p:cBhvr>
                                        <p:cTn id="14" dur="10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xit" presetSubtype="2" fill="hold" nodeType="clickEffect">
                                  <p:stCondLst>
                                    <p:cond delay="0"/>
                                  </p:stCondLst>
                                  <p:childTnLst>
                                    <p:animEffect transition="out" filter="wipe(right)">
                                      <p:cBhvr>
                                        <p:cTn id="18" dur="1500"/>
                                        <p:tgtEl>
                                          <p:spTgt spid="6"/>
                                        </p:tgtEl>
                                      </p:cBhvr>
                                    </p:animEffect>
                                    <p:set>
                                      <p:cBhvr>
                                        <p:cTn id="19" dur="1" fill="hold">
                                          <p:stCondLst>
                                            <p:cond delay="1499"/>
                                          </p:stCondLst>
                                        </p:cTn>
                                        <p:tgtEl>
                                          <p:spTgt spid="6"/>
                                        </p:tgtEl>
                                        <p:attrNameLst>
                                          <p:attrName>style.visibility</p:attrName>
                                        </p:attrNameLst>
                                      </p:cBhvr>
                                      <p:to>
                                        <p:strVal val="hidden"/>
                                      </p:to>
                                    </p:set>
                                  </p:childTnLst>
                                </p:cTn>
                              </p:par>
                              <p:par>
                                <p:cTn id="20" presetID="22" presetClass="exit" presetSubtype="8" fill="hold" nodeType="withEffect">
                                  <p:stCondLst>
                                    <p:cond delay="0"/>
                                  </p:stCondLst>
                                  <p:childTnLst>
                                    <p:animEffect transition="out" filter="wipe(left)">
                                      <p:cBhvr>
                                        <p:cTn id="21" dur="1500"/>
                                        <p:tgtEl>
                                          <p:spTgt spid="8"/>
                                        </p:tgtEl>
                                      </p:cBhvr>
                                    </p:animEffect>
                                    <p:set>
                                      <p:cBhvr>
                                        <p:cTn id="22" dur="1" fill="hold">
                                          <p:stCondLst>
                                            <p:cond delay="1499"/>
                                          </p:stCondLst>
                                        </p:cTn>
                                        <p:tgtEl>
                                          <p:spTgt spid="8"/>
                                        </p:tgtEl>
                                        <p:attrNameLst>
                                          <p:attrName>style.visibility</p:attrName>
                                        </p:attrNameLst>
                                      </p:cBhvr>
                                      <p:to>
                                        <p:strVal val="hidden"/>
                                      </p:to>
                                    </p:set>
                                  </p:childTnLst>
                                </p:cTn>
                              </p:par>
                              <p:par>
                                <p:cTn id="23" presetID="14" presetClass="exit" presetSubtype="10" fill="hold" grpId="1" nodeType="withEffect">
                                  <p:stCondLst>
                                    <p:cond delay="0"/>
                                  </p:stCondLst>
                                  <p:childTnLst>
                                    <p:animEffect transition="out" filter="randombar(horizontal)">
                                      <p:cBhvr>
                                        <p:cTn id="24" dur="1500"/>
                                        <p:tgtEl>
                                          <p:spTgt spid="14"/>
                                        </p:tgtEl>
                                      </p:cBhvr>
                                    </p:animEffect>
                                    <p:set>
                                      <p:cBhvr>
                                        <p:cTn id="25" dur="1" fill="hold">
                                          <p:stCondLst>
                                            <p:cond delay="1499"/>
                                          </p:stCondLst>
                                        </p:cTn>
                                        <p:tgtEl>
                                          <p:spTgt spid="14"/>
                                        </p:tgtEl>
                                        <p:attrNameLst>
                                          <p:attrName>style.visibility</p:attrName>
                                        </p:attrNameLst>
                                      </p:cBhvr>
                                      <p:to>
                                        <p:strVal val="hidden"/>
                                      </p:to>
                                    </p:set>
                                  </p:childTnLst>
                                </p:cTn>
                              </p:par>
                            </p:childTnLst>
                          </p:cTn>
                        </p:par>
                        <p:par>
                          <p:cTn id="26" fill="hold">
                            <p:stCondLst>
                              <p:cond delay="1500"/>
                            </p:stCondLst>
                            <p:childTnLst>
                              <p:par>
                                <p:cTn id="27" presetID="22" presetClass="entr" presetSubtype="2" fill="hold"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ipe(right)">
                                      <p:cBhvr>
                                        <p:cTn id="29" dur="1500"/>
                                        <p:tgtEl>
                                          <p:spTgt spid="23"/>
                                        </p:tgtEl>
                                      </p:cBhvr>
                                    </p:animEffect>
                                  </p:childTnLst>
                                </p:cTn>
                              </p:par>
                              <p:par>
                                <p:cTn id="30" presetID="22" presetClass="entr" presetSubtype="8"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left)">
                                      <p:cBhvr>
                                        <p:cTn id="32" dur="1500"/>
                                        <p:tgtEl>
                                          <p:spTgt spid="24"/>
                                        </p:tgtEl>
                                      </p:cBhvr>
                                    </p:animEffect>
                                  </p:childTnLst>
                                </p:cTn>
                              </p:par>
                            </p:childTnLst>
                          </p:cTn>
                        </p:par>
                        <p:par>
                          <p:cTn id="33" fill="hold">
                            <p:stCondLst>
                              <p:cond delay="3000"/>
                            </p:stCondLst>
                            <p:childTnLst>
                              <p:par>
                                <p:cTn id="34" presetID="14" presetClass="entr" presetSubtype="10" fill="hold" grpId="0"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randombar(horizontal)">
                                      <p:cBhvr>
                                        <p:cTn id="3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Diamond 5"/>
          <p:cNvSpPr/>
          <p:nvPr/>
        </p:nvSpPr>
        <p:spPr>
          <a:xfrm>
            <a:off x="1665513" y="2194560"/>
            <a:ext cx="1567543" cy="1920240"/>
          </a:xfrm>
          <a:prstGeom prst="diamond">
            <a:avLst/>
          </a:prstGeom>
          <a:solidFill>
            <a:schemeClr val="bg1">
              <a:lumMod val="85000"/>
              <a:alpha val="74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extBox 6"/>
          <p:cNvSpPr txBox="1"/>
          <p:nvPr/>
        </p:nvSpPr>
        <p:spPr>
          <a:xfrm>
            <a:off x="1267097" y="2689162"/>
            <a:ext cx="2664823" cy="707886"/>
          </a:xfrm>
          <a:prstGeom prst="rect">
            <a:avLst/>
          </a:prstGeom>
          <a:noFill/>
        </p:spPr>
        <p:txBody>
          <a:bodyPr wrap="square" rtlCol="0">
            <a:spAutoFit/>
          </a:bodyPr>
          <a:lstStyle/>
          <a:p>
            <a:r>
              <a:rPr lang="en-US" sz="4000" dirty="0">
                <a:solidFill>
                  <a:srgbClr val="348874"/>
                </a:solidFill>
                <a:latin typeface="Microsoft Sans Serif" panose="020B0604020202020204" pitchFamily="34" charset="0"/>
                <a:ea typeface="Microsoft Sans Serif" panose="020B0604020202020204" pitchFamily="34" charset="0"/>
                <a:cs typeface="Microsoft Sans Serif" panose="020B0604020202020204" pitchFamily="34" charset="0"/>
              </a:rPr>
              <a:t>Sommaire</a:t>
            </a:r>
            <a:endParaRPr lang="fr-FR" sz="4000" dirty="0">
              <a:solidFill>
                <a:srgbClr val="348874"/>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cxnSp>
        <p:nvCxnSpPr>
          <p:cNvPr id="9" name="Straight Connector 8"/>
          <p:cNvCxnSpPr/>
          <p:nvPr/>
        </p:nvCxnSpPr>
        <p:spPr>
          <a:xfrm>
            <a:off x="1384663" y="3397048"/>
            <a:ext cx="2181497" cy="0"/>
          </a:xfrm>
          <a:prstGeom prst="line">
            <a:avLst/>
          </a:prstGeom>
          <a:ln cmpd="thinThick">
            <a:solidFill>
              <a:schemeClr val="bg1">
                <a:lumMod val="65000"/>
              </a:schemeClr>
            </a:solidFill>
          </a:ln>
        </p:spPr>
        <p:style>
          <a:lnRef idx="3">
            <a:schemeClr val="dk1"/>
          </a:lnRef>
          <a:fillRef idx="0">
            <a:schemeClr val="dk1"/>
          </a:fillRef>
          <a:effectRef idx="2">
            <a:schemeClr val="dk1"/>
          </a:effectRef>
          <a:fontRef idx="minor">
            <a:schemeClr val="tx1"/>
          </a:fontRef>
        </p:style>
      </p:cxnSp>
      <p:cxnSp>
        <p:nvCxnSpPr>
          <p:cNvPr id="13" name="Straight Connector 12"/>
          <p:cNvCxnSpPr>
            <a:cxnSpLocks/>
          </p:cNvCxnSpPr>
          <p:nvPr/>
        </p:nvCxnSpPr>
        <p:spPr>
          <a:xfrm flipV="1">
            <a:off x="3775166" y="729602"/>
            <a:ext cx="2312125" cy="2313504"/>
          </a:xfrm>
          <a:prstGeom prst="line">
            <a:avLst/>
          </a:prstGeom>
          <a:ln w="28575">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p:cNvCxnSpPr>
          <p:nvPr/>
        </p:nvCxnSpPr>
        <p:spPr>
          <a:xfrm flipV="1">
            <a:off x="3775166" y="1886354"/>
            <a:ext cx="2312125" cy="1156752"/>
          </a:xfrm>
          <a:prstGeom prst="line">
            <a:avLst/>
          </a:prstGeom>
          <a:ln w="28575">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cxnSpLocks/>
          </p:cNvCxnSpPr>
          <p:nvPr/>
        </p:nvCxnSpPr>
        <p:spPr>
          <a:xfrm>
            <a:off x="3775166" y="3043107"/>
            <a:ext cx="2312125" cy="111573"/>
          </a:xfrm>
          <a:prstGeom prst="line">
            <a:avLst/>
          </a:prstGeom>
          <a:ln w="28575">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cxnSpLocks/>
          </p:cNvCxnSpPr>
          <p:nvPr/>
        </p:nvCxnSpPr>
        <p:spPr>
          <a:xfrm>
            <a:off x="3775166" y="3043106"/>
            <a:ext cx="2312125" cy="1424140"/>
          </a:xfrm>
          <a:prstGeom prst="line">
            <a:avLst/>
          </a:prstGeom>
          <a:ln w="28575">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7721255" y="529545"/>
            <a:ext cx="1513491" cy="400110"/>
          </a:xfrm>
          <a:prstGeom prst="rect">
            <a:avLst/>
          </a:prstGeom>
          <a:noFill/>
        </p:spPr>
        <p:txBody>
          <a:bodyPr wrap="none" rtlCol="0">
            <a:spAutoFit/>
          </a:bodyPr>
          <a:lstStyle/>
          <a:p>
            <a:r>
              <a:rPr lang="en-US" sz="2000" dirty="0">
                <a:solidFill>
                  <a:schemeClr val="bg1">
                    <a:lumMod val="50000"/>
                  </a:schemeClr>
                </a:solidFill>
                <a:ea typeface="Microsoft Sans Serif" panose="020B0604020202020204" pitchFamily="34" charset="0"/>
                <a:cs typeface="Microsoft Sans Serif" panose="020B0604020202020204" pitchFamily="34" charset="0"/>
              </a:rPr>
              <a:t>Présentation</a:t>
            </a:r>
            <a:endParaRPr lang="fr-FR" sz="2000" dirty="0">
              <a:solidFill>
                <a:schemeClr val="bg1">
                  <a:lumMod val="50000"/>
                </a:schemeClr>
              </a:solidFill>
              <a:ea typeface="Microsoft Sans Serif" panose="020B0604020202020204" pitchFamily="34" charset="0"/>
              <a:cs typeface="Microsoft Sans Serif" panose="020B0604020202020204" pitchFamily="34" charset="0"/>
            </a:endParaRPr>
          </a:p>
        </p:txBody>
      </p:sp>
      <p:sp>
        <p:nvSpPr>
          <p:cNvPr id="42" name="TextBox 41"/>
          <p:cNvSpPr txBox="1"/>
          <p:nvPr/>
        </p:nvSpPr>
        <p:spPr>
          <a:xfrm>
            <a:off x="7721255" y="2954625"/>
            <a:ext cx="1853649" cy="400110"/>
          </a:xfrm>
          <a:prstGeom prst="rect">
            <a:avLst/>
          </a:prstGeom>
          <a:noFill/>
        </p:spPr>
        <p:txBody>
          <a:bodyPr wrap="none" rtlCol="0">
            <a:spAutoFit/>
          </a:bodyPr>
          <a:lstStyle/>
          <a:p>
            <a:r>
              <a:rPr lang="fr-FR" sz="2000" dirty="0">
                <a:solidFill>
                  <a:schemeClr val="bg1">
                    <a:lumMod val="50000"/>
                  </a:schemeClr>
                </a:solidFill>
                <a:ea typeface="Microsoft Sans Serif" panose="020B0604020202020204" pitchFamily="34" charset="0"/>
                <a:cs typeface="Microsoft Sans Serif" panose="020B0604020202020204" pitchFamily="34" charset="0"/>
              </a:rPr>
              <a:t>Développement</a:t>
            </a:r>
          </a:p>
        </p:txBody>
      </p:sp>
      <p:sp>
        <p:nvSpPr>
          <p:cNvPr id="43" name="TextBox 42"/>
          <p:cNvSpPr txBox="1"/>
          <p:nvPr/>
        </p:nvSpPr>
        <p:spPr>
          <a:xfrm>
            <a:off x="7721255" y="4261667"/>
            <a:ext cx="1036309" cy="400110"/>
          </a:xfrm>
          <a:prstGeom prst="rect">
            <a:avLst/>
          </a:prstGeom>
          <a:noFill/>
        </p:spPr>
        <p:txBody>
          <a:bodyPr wrap="none" rtlCol="0">
            <a:spAutoFit/>
          </a:bodyPr>
          <a:lstStyle/>
          <a:p>
            <a:r>
              <a:rPr lang="fr-FR" sz="2000" dirty="0">
                <a:solidFill>
                  <a:schemeClr val="bg1">
                    <a:lumMod val="50000"/>
                  </a:schemeClr>
                </a:solidFill>
                <a:ea typeface="Microsoft Sans Serif" panose="020B0604020202020204" pitchFamily="34" charset="0"/>
                <a:cs typeface="Microsoft Sans Serif" panose="020B0604020202020204" pitchFamily="34" charset="0"/>
              </a:rPr>
              <a:t>Sécurité</a:t>
            </a:r>
          </a:p>
        </p:txBody>
      </p:sp>
      <p:sp>
        <p:nvSpPr>
          <p:cNvPr id="44" name="TextBox 43"/>
          <p:cNvSpPr txBox="1"/>
          <p:nvPr/>
        </p:nvSpPr>
        <p:spPr>
          <a:xfrm>
            <a:off x="7721255" y="5579758"/>
            <a:ext cx="1322798" cy="400110"/>
          </a:xfrm>
          <a:prstGeom prst="rect">
            <a:avLst/>
          </a:prstGeom>
          <a:noFill/>
        </p:spPr>
        <p:txBody>
          <a:bodyPr wrap="none" rtlCol="0">
            <a:spAutoFit/>
          </a:bodyPr>
          <a:lstStyle/>
          <a:p>
            <a:r>
              <a:rPr lang="fr-FR" sz="2000" dirty="0">
                <a:solidFill>
                  <a:schemeClr val="bg1">
                    <a:lumMod val="50000"/>
                  </a:schemeClr>
                </a:solidFill>
                <a:ea typeface="Microsoft Sans Serif" panose="020B0604020202020204" pitchFamily="34" charset="0"/>
                <a:cs typeface="Microsoft Sans Serif" panose="020B0604020202020204" pitchFamily="34" charset="0"/>
              </a:rPr>
              <a:t>Conclusion</a:t>
            </a:r>
          </a:p>
        </p:txBody>
      </p:sp>
      <p:sp>
        <p:nvSpPr>
          <p:cNvPr id="16" name="TextBox 15"/>
          <p:cNvSpPr txBox="1"/>
          <p:nvPr/>
        </p:nvSpPr>
        <p:spPr>
          <a:xfrm>
            <a:off x="7725283" y="1666329"/>
            <a:ext cx="1376146" cy="400110"/>
          </a:xfrm>
          <a:prstGeom prst="rect">
            <a:avLst/>
          </a:prstGeom>
          <a:noFill/>
        </p:spPr>
        <p:txBody>
          <a:bodyPr wrap="none" rtlCol="0">
            <a:spAutoFit/>
          </a:bodyPr>
          <a:lstStyle/>
          <a:p>
            <a:r>
              <a:rPr lang="fr-FR" sz="2000" dirty="0">
                <a:solidFill>
                  <a:schemeClr val="bg1">
                    <a:lumMod val="50000"/>
                  </a:schemeClr>
                </a:solidFill>
                <a:ea typeface="Microsoft Sans Serif" panose="020B0604020202020204" pitchFamily="34" charset="0"/>
                <a:cs typeface="Microsoft Sans Serif" panose="020B0604020202020204" pitchFamily="34" charset="0"/>
              </a:rPr>
              <a:t>Conception</a:t>
            </a:r>
          </a:p>
        </p:txBody>
      </p:sp>
      <p:cxnSp>
        <p:nvCxnSpPr>
          <p:cNvPr id="21" name="Straight Connector 20"/>
          <p:cNvCxnSpPr>
            <a:cxnSpLocks/>
          </p:cNvCxnSpPr>
          <p:nvPr/>
        </p:nvCxnSpPr>
        <p:spPr>
          <a:xfrm>
            <a:off x="3775166" y="3043105"/>
            <a:ext cx="2312125" cy="2736708"/>
          </a:xfrm>
          <a:prstGeom prst="line">
            <a:avLst/>
          </a:prstGeom>
          <a:ln w="28575">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11139054" y="5979868"/>
            <a:ext cx="831273" cy="753991"/>
          </a:xfrm>
          <a:prstGeom prst="ellipse">
            <a:avLst/>
          </a:prstGeom>
          <a:ln w="2857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3600" b="1" dirty="0">
                <a:ln w="0"/>
                <a:solidFill>
                  <a:schemeClr val="tx1"/>
                </a:solidFill>
                <a:effectLst>
                  <a:outerShdw blurRad="38100" dist="19050" dir="2700000" algn="tl" rotWithShape="0">
                    <a:schemeClr val="dk1">
                      <a:alpha val="40000"/>
                    </a:schemeClr>
                  </a:outerShdw>
                </a:effectLst>
              </a:rPr>
              <a:t>1</a:t>
            </a:r>
          </a:p>
        </p:txBody>
      </p:sp>
    </p:spTree>
    <p:extLst>
      <p:ext uri="{BB962C8B-B14F-4D97-AF65-F5344CB8AC3E}">
        <p14:creationId xmlns:p14="http://schemas.microsoft.com/office/powerpoint/2010/main" val="4961107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750" fill="hold"/>
                                        <p:tgtEl>
                                          <p:spTgt spid="6"/>
                                        </p:tgtEl>
                                        <p:attrNameLst>
                                          <p:attrName>ppt_w</p:attrName>
                                        </p:attrNameLst>
                                      </p:cBhvr>
                                      <p:tavLst>
                                        <p:tav tm="0">
                                          <p:val>
                                            <p:fltVal val="0"/>
                                          </p:val>
                                        </p:tav>
                                        <p:tav tm="100000">
                                          <p:val>
                                            <p:strVal val="#ppt_w"/>
                                          </p:val>
                                        </p:tav>
                                      </p:tavLst>
                                    </p:anim>
                                    <p:anim calcmode="lin" valueType="num">
                                      <p:cBhvr>
                                        <p:cTn id="8" dur="750" fill="hold"/>
                                        <p:tgtEl>
                                          <p:spTgt spid="6"/>
                                        </p:tgtEl>
                                        <p:attrNameLst>
                                          <p:attrName>ppt_h</p:attrName>
                                        </p:attrNameLst>
                                      </p:cBhvr>
                                      <p:tavLst>
                                        <p:tav tm="0">
                                          <p:val>
                                            <p:fltVal val="0"/>
                                          </p:val>
                                        </p:tav>
                                        <p:tav tm="100000">
                                          <p:val>
                                            <p:strVal val="#ppt_h"/>
                                          </p:val>
                                        </p:tav>
                                      </p:tavLst>
                                    </p:anim>
                                    <p:animEffect transition="in" filter="fade">
                                      <p:cBhvr>
                                        <p:cTn id="9" dur="75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750" fill="hold"/>
                                        <p:tgtEl>
                                          <p:spTgt spid="7"/>
                                        </p:tgtEl>
                                        <p:attrNameLst>
                                          <p:attrName>ppt_w</p:attrName>
                                        </p:attrNameLst>
                                      </p:cBhvr>
                                      <p:tavLst>
                                        <p:tav tm="0">
                                          <p:val>
                                            <p:fltVal val="0"/>
                                          </p:val>
                                        </p:tav>
                                        <p:tav tm="100000">
                                          <p:val>
                                            <p:strVal val="#ppt_w"/>
                                          </p:val>
                                        </p:tav>
                                      </p:tavLst>
                                    </p:anim>
                                    <p:anim calcmode="lin" valueType="num">
                                      <p:cBhvr>
                                        <p:cTn id="13" dur="750" fill="hold"/>
                                        <p:tgtEl>
                                          <p:spTgt spid="7"/>
                                        </p:tgtEl>
                                        <p:attrNameLst>
                                          <p:attrName>ppt_h</p:attrName>
                                        </p:attrNameLst>
                                      </p:cBhvr>
                                      <p:tavLst>
                                        <p:tav tm="0">
                                          <p:val>
                                            <p:fltVal val="0"/>
                                          </p:val>
                                        </p:tav>
                                        <p:tav tm="100000">
                                          <p:val>
                                            <p:strVal val="#ppt_h"/>
                                          </p:val>
                                        </p:tav>
                                      </p:tavLst>
                                    </p:anim>
                                    <p:animEffect transition="in" filter="fade">
                                      <p:cBhvr>
                                        <p:cTn id="14" dur="750"/>
                                        <p:tgtEl>
                                          <p:spTgt spid="7"/>
                                        </p:tgtEl>
                                      </p:cBhvr>
                                    </p:animEffect>
                                  </p:childTnLst>
                                </p:cTn>
                              </p:par>
                              <p:par>
                                <p:cTn id="15" presetID="53" presetClass="entr" presetSubtype="16"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750" fill="hold"/>
                                        <p:tgtEl>
                                          <p:spTgt spid="9"/>
                                        </p:tgtEl>
                                        <p:attrNameLst>
                                          <p:attrName>ppt_w</p:attrName>
                                        </p:attrNameLst>
                                      </p:cBhvr>
                                      <p:tavLst>
                                        <p:tav tm="0">
                                          <p:val>
                                            <p:fltVal val="0"/>
                                          </p:val>
                                        </p:tav>
                                        <p:tav tm="100000">
                                          <p:val>
                                            <p:strVal val="#ppt_w"/>
                                          </p:val>
                                        </p:tav>
                                      </p:tavLst>
                                    </p:anim>
                                    <p:anim calcmode="lin" valueType="num">
                                      <p:cBhvr>
                                        <p:cTn id="18" dur="750" fill="hold"/>
                                        <p:tgtEl>
                                          <p:spTgt spid="9"/>
                                        </p:tgtEl>
                                        <p:attrNameLst>
                                          <p:attrName>ppt_h</p:attrName>
                                        </p:attrNameLst>
                                      </p:cBhvr>
                                      <p:tavLst>
                                        <p:tav tm="0">
                                          <p:val>
                                            <p:fltVal val="0"/>
                                          </p:val>
                                        </p:tav>
                                        <p:tav tm="100000">
                                          <p:val>
                                            <p:strVal val="#ppt_h"/>
                                          </p:val>
                                        </p:tav>
                                      </p:tavLst>
                                    </p:anim>
                                    <p:animEffect transition="in" filter="fade">
                                      <p:cBhvr>
                                        <p:cTn id="19" dur="75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childTnLst>
                          </p:cTn>
                        </p:par>
                        <p:par>
                          <p:cTn id="25" fill="hold">
                            <p:stCondLst>
                              <p:cond delay="500"/>
                            </p:stCondLst>
                            <p:childTnLst>
                              <p:par>
                                <p:cTn id="26" presetID="1" presetClass="entr" presetSubtype="0" fill="hold" grpId="0" nodeType="afterEffect">
                                  <p:stCondLst>
                                    <p:cond delay="0"/>
                                  </p:stCondLst>
                                  <p:iterate type="lt">
                                    <p:tmAbs val="100"/>
                                  </p:iterate>
                                  <p:childTnLst>
                                    <p:set>
                                      <p:cBhvr>
                                        <p:cTn id="27" dur="1" fill="hold">
                                          <p:stCondLst>
                                            <p:cond delay="0"/>
                                          </p:stCondLst>
                                        </p:cTn>
                                        <p:tgtEl>
                                          <p:spTgt spid="31"/>
                                        </p:tgtEl>
                                        <p:attrNameLst>
                                          <p:attrName>style.visibility</p:attrName>
                                        </p:attrNameLst>
                                      </p:cBhvr>
                                      <p:to>
                                        <p:strVal val="visible"/>
                                      </p:to>
                                    </p:set>
                                  </p:childTnLst>
                                </p:cTn>
                              </p:par>
                              <p:par>
                                <p:cTn id="28" presetID="35" presetClass="path" presetSubtype="0" accel="50000" decel="50000" fill="hold" grpId="1" nodeType="withEffect">
                                  <p:stCondLst>
                                    <p:cond delay="0"/>
                                  </p:stCondLst>
                                  <p:iterate type="lt">
                                    <p:tmPct val="4000"/>
                                  </p:iterate>
                                  <p:childTnLst>
                                    <p:animMotion origin="layout" path="M -2.5E-6 -1.48148E-6 L -0.1237 -1.48148E-6 " pathEditMode="relative" rAng="0" ptsTypes="AA">
                                      <p:cBhvr>
                                        <p:cTn id="29" dur="1350" fill="hold"/>
                                        <p:tgtEl>
                                          <p:spTgt spid="31"/>
                                        </p:tgtEl>
                                        <p:attrNameLst>
                                          <p:attrName>ppt_x</p:attrName>
                                          <p:attrName>ppt_y</p:attrName>
                                        </p:attrNameLst>
                                      </p:cBhvr>
                                      <p:rCtr x="-6185" y="0"/>
                                    </p:animMotion>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down)">
                                      <p:cBhvr>
                                        <p:cTn id="34" dur="500"/>
                                        <p:tgtEl>
                                          <p:spTgt spid="14"/>
                                        </p:tgtEl>
                                      </p:cBhvr>
                                    </p:animEffect>
                                  </p:childTnLst>
                                </p:cTn>
                              </p:par>
                            </p:childTnLst>
                          </p:cTn>
                        </p:par>
                        <p:par>
                          <p:cTn id="35" fill="hold">
                            <p:stCondLst>
                              <p:cond delay="500"/>
                            </p:stCondLst>
                            <p:childTnLst>
                              <p:par>
                                <p:cTn id="36" presetID="1" presetClass="entr" presetSubtype="0" fill="hold" grpId="0" nodeType="afterEffect">
                                  <p:stCondLst>
                                    <p:cond delay="0"/>
                                  </p:stCondLst>
                                  <p:iterate type="lt">
                                    <p:tmAbs val="100"/>
                                  </p:iterate>
                                  <p:childTnLst>
                                    <p:set>
                                      <p:cBhvr>
                                        <p:cTn id="37" dur="1" fill="hold">
                                          <p:stCondLst>
                                            <p:cond delay="0"/>
                                          </p:stCondLst>
                                        </p:cTn>
                                        <p:tgtEl>
                                          <p:spTgt spid="16"/>
                                        </p:tgtEl>
                                        <p:attrNameLst>
                                          <p:attrName>style.visibility</p:attrName>
                                        </p:attrNameLst>
                                      </p:cBhvr>
                                      <p:to>
                                        <p:strVal val="visible"/>
                                      </p:to>
                                    </p:set>
                                  </p:childTnLst>
                                </p:cTn>
                              </p:par>
                              <p:par>
                                <p:cTn id="38" presetID="35" presetClass="path" presetSubtype="0" accel="50000" decel="50000" fill="hold" grpId="1" nodeType="withEffect">
                                  <p:stCondLst>
                                    <p:cond delay="0"/>
                                  </p:stCondLst>
                                  <p:iterate type="lt">
                                    <p:tmPct val="4000"/>
                                  </p:iterate>
                                  <p:childTnLst>
                                    <p:animMotion origin="layout" path="M -3.95833E-6 -2.22222E-6 L -0.12369 -2.22222E-6 " pathEditMode="relative" rAng="0" ptsTypes="AA">
                                      <p:cBhvr>
                                        <p:cTn id="39" dur="1350" fill="hold"/>
                                        <p:tgtEl>
                                          <p:spTgt spid="16"/>
                                        </p:tgtEl>
                                        <p:attrNameLst>
                                          <p:attrName>ppt_x</p:attrName>
                                          <p:attrName>ppt_y</p:attrName>
                                        </p:attrNameLst>
                                      </p:cBhvr>
                                      <p:rCtr x="-6185" y="0"/>
                                    </p:animMotion>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left)">
                                      <p:cBhvr>
                                        <p:cTn id="44" dur="500"/>
                                        <p:tgtEl>
                                          <p:spTgt spid="17"/>
                                        </p:tgtEl>
                                      </p:cBhvr>
                                    </p:animEffect>
                                  </p:childTnLst>
                                </p:cTn>
                              </p:par>
                            </p:childTnLst>
                          </p:cTn>
                        </p:par>
                        <p:par>
                          <p:cTn id="45" fill="hold">
                            <p:stCondLst>
                              <p:cond delay="500"/>
                            </p:stCondLst>
                            <p:childTnLst>
                              <p:par>
                                <p:cTn id="46" presetID="1" presetClass="entr" presetSubtype="0" fill="hold" grpId="0" nodeType="afterEffect">
                                  <p:stCondLst>
                                    <p:cond delay="0"/>
                                  </p:stCondLst>
                                  <p:iterate type="lt">
                                    <p:tmAbs val="100"/>
                                  </p:iterate>
                                  <p:childTnLst>
                                    <p:set>
                                      <p:cBhvr>
                                        <p:cTn id="47" dur="1" fill="hold">
                                          <p:stCondLst>
                                            <p:cond delay="0"/>
                                          </p:stCondLst>
                                        </p:cTn>
                                        <p:tgtEl>
                                          <p:spTgt spid="42"/>
                                        </p:tgtEl>
                                        <p:attrNameLst>
                                          <p:attrName>style.visibility</p:attrName>
                                        </p:attrNameLst>
                                      </p:cBhvr>
                                      <p:to>
                                        <p:strVal val="visible"/>
                                      </p:to>
                                    </p:set>
                                  </p:childTnLst>
                                </p:cTn>
                              </p:par>
                              <p:par>
                                <p:cTn id="48" presetID="35" presetClass="path" presetSubtype="0" accel="50000" decel="50000" fill="hold" grpId="1" nodeType="withEffect">
                                  <p:stCondLst>
                                    <p:cond delay="0"/>
                                  </p:stCondLst>
                                  <p:iterate type="lt">
                                    <p:tmPct val="4000"/>
                                  </p:iterate>
                                  <p:childTnLst>
                                    <p:animMotion origin="layout" path="M -4.79167E-6 -3.7037E-6 L -0.12369 -3.7037E-6 " pathEditMode="relative" rAng="0" ptsTypes="AA">
                                      <p:cBhvr>
                                        <p:cTn id="49" dur="1350" fill="hold"/>
                                        <p:tgtEl>
                                          <p:spTgt spid="42"/>
                                        </p:tgtEl>
                                        <p:attrNameLst>
                                          <p:attrName>ppt_x</p:attrName>
                                          <p:attrName>ppt_y</p:attrName>
                                        </p:attrNameLst>
                                      </p:cBhvr>
                                      <p:rCtr x="-6185" y="0"/>
                                    </p:animMotion>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wipe(left)">
                                      <p:cBhvr>
                                        <p:cTn id="54" dur="500"/>
                                        <p:tgtEl>
                                          <p:spTgt spid="23"/>
                                        </p:tgtEl>
                                      </p:cBhvr>
                                    </p:animEffect>
                                  </p:childTnLst>
                                </p:cTn>
                              </p:par>
                            </p:childTnLst>
                          </p:cTn>
                        </p:par>
                        <p:par>
                          <p:cTn id="55" fill="hold">
                            <p:stCondLst>
                              <p:cond delay="500"/>
                            </p:stCondLst>
                            <p:childTnLst>
                              <p:par>
                                <p:cTn id="56" presetID="1" presetClass="entr" presetSubtype="0" fill="hold" grpId="0" nodeType="afterEffect">
                                  <p:stCondLst>
                                    <p:cond delay="0"/>
                                  </p:stCondLst>
                                  <p:iterate type="lt">
                                    <p:tmAbs val="100"/>
                                  </p:iterate>
                                  <p:childTnLst>
                                    <p:set>
                                      <p:cBhvr>
                                        <p:cTn id="57" dur="1" fill="hold">
                                          <p:stCondLst>
                                            <p:cond delay="0"/>
                                          </p:stCondLst>
                                        </p:cTn>
                                        <p:tgtEl>
                                          <p:spTgt spid="43"/>
                                        </p:tgtEl>
                                        <p:attrNameLst>
                                          <p:attrName>style.visibility</p:attrName>
                                        </p:attrNameLst>
                                      </p:cBhvr>
                                      <p:to>
                                        <p:strVal val="visible"/>
                                      </p:to>
                                    </p:set>
                                  </p:childTnLst>
                                </p:cTn>
                              </p:par>
                              <p:par>
                                <p:cTn id="58" presetID="35" presetClass="path" presetSubtype="0" accel="50000" decel="50000" fill="hold" grpId="1" nodeType="withEffect">
                                  <p:stCondLst>
                                    <p:cond delay="0"/>
                                  </p:stCondLst>
                                  <p:iterate type="lt">
                                    <p:tmPct val="4000"/>
                                  </p:iterate>
                                  <p:childTnLst>
                                    <p:animMotion origin="layout" path="M -1.25E-6 -4.44444E-6 L -0.1237 -4.44444E-6 " pathEditMode="relative" rAng="0" ptsTypes="AA">
                                      <p:cBhvr>
                                        <p:cTn id="59" dur="1350" fill="hold"/>
                                        <p:tgtEl>
                                          <p:spTgt spid="43"/>
                                        </p:tgtEl>
                                        <p:attrNameLst>
                                          <p:attrName>ppt_x</p:attrName>
                                          <p:attrName>ppt_y</p:attrName>
                                        </p:attrNameLst>
                                      </p:cBhvr>
                                      <p:rCtr x="-6185" y="0"/>
                                    </p:animMotion>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wipe(left)">
                                      <p:cBhvr>
                                        <p:cTn id="64" dur="500"/>
                                        <p:tgtEl>
                                          <p:spTgt spid="21"/>
                                        </p:tgtEl>
                                      </p:cBhvr>
                                    </p:animEffect>
                                  </p:childTnLst>
                                </p:cTn>
                              </p:par>
                            </p:childTnLst>
                          </p:cTn>
                        </p:par>
                        <p:par>
                          <p:cTn id="65" fill="hold">
                            <p:stCondLst>
                              <p:cond delay="500"/>
                            </p:stCondLst>
                            <p:childTnLst>
                              <p:par>
                                <p:cTn id="66" presetID="1" presetClass="entr" presetSubtype="0" fill="hold" grpId="0" nodeType="afterEffect">
                                  <p:stCondLst>
                                    <p:cond delay="0"/>
                                  </p:stCondLst>
                                  <p:iterate type="lt">
                                    <p:tmAbs val="100"/>
                                  </p:iterate>
                                  <p:childTnLst>
                                    <p:set>
                                      <p:cBhvr>
                                        <p:cTn id="67" dur="1" fill="hold">
                                          <p:stCondLst>
                                            <p:cond delay="0"/>
                                          </p:stCondLst>
                                        </p:cTn>
                                        <p:tgtEl>
                                          <p:spTgt spid="44"/>
                                        </p:tgtEl>
                                        <p:attrNameLst>
                                          <p:attrName>style.visibility</p:attrName>
                                        </p:attrNameLst>
                                      </p:cBhvr>
                                      <p:to>
                                        <p:strVal val="visible"/>
                                      </p:to>
                                    </p:set>
                                  </p:childTnLst>
                                </p:cTn>
                              </p:par>
                              <p:par>
                                <p:cTn id="68" presetID="35" presetClass="path" presetSubtype="0" accel="50000" decel="50000" fill="hold" grpId="1" nodeType="withEffect">
                                  <p:stCondLst>
                                    <p:cond delay="0"/>
                                  </p:stCondLst>
                                  <p:iterate type="lt">
                                    <p:tmPct val="4000"/>
                                  </p:iterate>
                                  <p:childTnLst>
                                    <p:animMotion origin="layout" path="M 1.11022E-16 -4.07407E-6 L -0.1237 -4.07407E-6 " pathEditMode="relative" rAng="0" ptsTypes="AA">
                                      <p:cBhvr>
                                        <p:cTn id="69" dur="1350" fill="hold"/>
                                        <p:tgtEl>
                                          <p:spTgt spid="44"/>
                                        </p:tgtEl>
                                        <p:attrNameLst>
                                          <p:attrName>ppt_x</p:attrName>
                                          <p:attrName>ppt_y</p:attrName>
                                        </p:attrNameLst>
                                      </p:cBhvr>
                                      <p:rCtr x="-618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31" grpId="0"/>
      <p:bldP spid="31" grpId="1"/>
      <p:bldP spid="42" grpId="0"/>
      <p:bldP spid="42" grpId="1"/>
      <p:bldP spid="43" grpId="0"/>
      <p:bldP spid="43" grpId="1"/>
      <p:bldP spid="44" grpId="0"/>
      <p:bldP spid="44" grpId="1"/>
      <p:bldP spid="16" grpId="0"/>
      <p:bldP spid="16"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alpha val="0"/>
          </a:schemeClr>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 y="0"/>
            <a:ext cx="12283440" cy="6858000"/>
          </a:xfrm>
          <a:prstGeom prst="rect">
            <a:avLst/>
          </a:prstGeom>
        </p:spPr>
      </p:pic>
      <p:sp>
        <p:nvSpPr>
          <p:cNvPr id="9" name="Flowchart: Manual Input 8"/>
          <p:cNvSpPr/>
          <p:nvPr/>
        </p:nvSpPr>
        <p:spPr>
          <a:xfrm rot="5400000">
            <a:off x="-812204" y="720763"/>
            <a:ext cx="6858002" cy="5416475"/>
          </a:xfrm>
          <a:prstGeom prst="flowChartManualInput">
            <a:avLst/>
          </a:prstGeom>
          <a:solidFill>
            <a:srgbClr val="3DAD7A">
              <a:alpha val="6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1" name="Straight Connector 10"/>
          <p:cNvCxnSpPr>
            <a:cxnSpLocks/>
          </p:cNvCxnSpPr>
          <p:nvPr/>
        </p:nvCxnSpPr>
        <p:spPr>
          <a:xfrm>
            <a:off x="349623" y="2159328"/>
            <a:ext cx="3361765"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cxnSp>
        <p:nvCxnSpPr>
          <p:cNvPr id="12" name="Straight Connector 11"/>
          <p:cNvCxnSpPr>
            <a:cxnSpLocks/>
          </p:cNvCxnSpPr>
          <p:nvPr/>
        </p:nvCxnSpPr>
        <p:spPr>
          <a:xfrm>
            <a:off x="349623" y="3147634"/>
            <a:ext cx="3361765"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sp>
        <p:nvSpPr>
          <p:cNvPr id="13" name="TextBox 12"/>
          <p:cNvSpPr txBox="1"/>
          <p:nvPr/>
        </p:nvSpPr>
        <p:spPr>
          <a:xfrm>
            <a:off x="2011678" y="2178137"/>
            <a:ext cx="3101362" cy="769441"/>
          </a:xfrm>
          <a:prstGeom prst="rect">
            <a:avLst/>
          </a:prstGeom>
          <a:noFill/>
        </p:spPr>
        <p:txBody>
          <a:bodyPr wrap="none" rtlCol="0">
            <a:spAutoFit/>
          </a:bodyPr>
          <a:lstStyle/>
          <a:p>
            <a:r>
              <a:rPr lang="en-US" sz="4400" dirty="0">
                <a:solidFill>
                  <a:schemeClr val="bg1"/>
                </a:solidFill>
                <a:ea typeface="Microsoft Sans Serif" panose="020B0604020202020204" pitchFamily="34" charset="0"/>
                <a:cs typeface="Microsoft Sans Serif" panose="020B0604020202020204" pitchFamily="34" charset="0"/>
              </a:rPr>
              <a:t>Présentation</a:t>
            </a:r>
            <a:endParaRPr lang="fr-FR" sz="4400" dirty="0">
              <a:solidFill>
                <a:schemeClr val="bg1"/>
              </a:solidFill>
              <a:ea typeface="Microsoft Sans Serif" panose="020B0604020202020204" pitchFamily="34" charset="0"/>
              <a:cs typeface="Microsoft Sans Serif" panose="020B0604020202020204" pitchFamily="34" charset="0"/>
            </a:endParaRPr>
          </a:p>
        </p:txBody>
      </p:sp>
      <p:sp>
        <p:nvSpPr>
          <p:cNvPr id="7" name="Oval 6"/>
          <p:cNvSpPr/>
          <p:nvPr/>
        </p:nvSpPr>
        <p:spPr>
          <a:xfrm>
            <a:off x="11139054" y="5979868"/>
            <a:ext cx="831273" cy="753991"/>
          </a:xfrm>
          <a:prstGeom prst="ellipse">
            <a:avLst/>
          </a:prstGeom>
          <a:ln w="2857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3600" b="1" dirty="0">
                <a:ln w="0"/>
                <a:solidFill>
                  <a:schemeClr val="tx1"/>
                </a:solidFill>
                <a:effectLst>
                  <a:outerShdw blurRad="38100" dist="19050" dir="2700000" algn="tl" rotWithShape="0">
                    <a:schemeClr val="dk1">
                      <a:alpha val="40000"/>
                    </a:schemeClr>
                  </a:outerShdw>
                </a:effectLst>
              </a:rPr>
              <a:t>2</a:t>
            </a:r>
          </a:p>
        </p:txBody>
      </p:sp>
    </p:spTree>
    <p:extLst>
      <p:ext uri="{BB962C8B-B14F-4D97-AF65-F5344CB8AC3E}">
        <p14:creationId xmlns:p14="http://schemas.microsoft.com/office/powerpoint/2010/main" val="31406570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par>
                                <p:cTn id="12" presetID="22" presetClass="entr" presetSubtype="8"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childTnLst>
                          </p:cTn>
                        </p:par>
                        <p:par>
                          <p:cTn id="15" fill="hold">
                            <p:stCondLst>
                              <p:cond delay="1000"/>
                            </p:stCondLst>
                            <p:childTnLst>
                              <p:par>
                                <p:cTn id="16" presetID="1" presetClass="entr" presetSubtype="0" fill="hold" grpId="0" nodeType="afterEffect">
                                  <p:stCondLst>
                                    <p:cond delay="0"/>
                                  </p:stCondLst>
                                  <p:iterate type="lt">
                                    <p:tmAbs val="100"/>
                                  </p:iterate>
                                  <p:childTnLst>
                                    <p:set>
                                      <p:cBhvr>
                                        <p:cTn id="17" dur="1" fill="hold">
                                          <p:stCondLst>
                                            <p:cond delay="0"/>
                                          </p:stCondLst>
                                        </p:cTn>
                                        <p:tgtEl>
                                          <p:spTgt spid="13"/>
                                        </p:tgtEl>
                                        <p:attrNameLst>
                                          <p:attrName>style.visibility</p:attrName>
                                        </p:attrNameLst>
                                      </p:cBhvr>
                                      <p:to>
                                        <p:strVal val="visible"/>
                                      </p:to>
                                    </p:set>
                                  </p:childTnLst>
                                </p:cTn>
                              </p:par>
                              <p:par>
                                <p:cTn id="18" presetID="35" presetClass="path" presetSubtype="0" accel="50000" decel="50000" fill="hold" grpId="1" nodeType="withEffect">
                                  <p:stCondLst>
                                    <p:cond delay="0"/>
                                  </p:stCondLst>
                                  <p:iterate type="lt">
                                    <p:tmPct val="4000"/>
                                  </p:iterate>
                                  <p:childTnLst>
                                    <p:animMotion origin="layout" path="M 2.5E-6 -1.11111E-6 L -0.1237 -1.11111E-6 " pathEditMode="relative" rAng="0" ptsTypes="AA">
                                      <p:cBhvr>
                                        <p:cTn id="19" dur="1350" fill="hold"/>
                                        <p:tgtEl>
                                          <p:spTgt spid="13"/>
                                        </p:tgtEl>
                                        <p:attrNameLst>
                                          <p:attrName>ppt_x</p:attrName>
                                          <p:attrName>ppt_y</p:attrName>
                                        </p:attrNameLst>
                                      </p:cBhvr>
                                      <p:rCtr x="-618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p:bldP spid="13"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1" descr="I:\Web\img\images (1).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10444" y="756560"/>
            <a:ext cx="1385202" cy="1223418"/>
          </a:xfrm>
          <a:prstGeom prst="rect">
            <a:avLst/>
          </a:prstGeom>
          <a:noFill/>
          <a:ln w="9525">
            <a:noFill/>
            <a:miter lim="800000"/>
            <a:headEnd/>
            <a:tailEnd/>
          </a:ln>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83219" y="566193"/>
            <a:ext cx="1502230" cy="934517"/>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15754" y="720979"/>
            <a:ext cx="1942830" cy="1223418"/>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91312" y="2547258"/>
            <a:ext cx="1947182" cy="1672046"/>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0367" y="2642577"/>
            <a:ext cx="2117336" cy="1576727"/>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6918" y="960429"/>
            <a:ext cx="2808513" cy="3937770"/>
          </a:xfrm>
          <a:prstGeom prst="rect">
            <a:avLst/>
          </a:prstGeom>
        </p:spPr>
      </p:pic>
      <p:pic>
        <p:nvPicPr>
          <p:cNvPr id="10" name="Picture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80724" y="4772277"/>
            <a:ext cx="1969803" cy="1969803"/>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68502" y="4656359"/>
            <a:ext cx="2196401" cy="2201641"/>
          </a:xfrm>
          <a:prstGeom prst="rect">
            <a:avLst/>
          </a:prstGeom>
        </p:spPr>
      </p:pic>
      <p:sp>
        <p:nvSpPr>
          <p:cNvPr id="12" name="Oval 11"/>
          <p:cNvSpPr/>
          <p:nvPr/>
        </p:nvSpPr>
        <p:spPr>
          <a:xfrm>
            <a:off x="11139054" y="5979868"/>
            <a:ext cx="831273" cy="753991"/>
          </a:xfrm>
          <a:prstGeom prst="ellipse">
            <a:avLst/>
          </a:prstGeom>
          <a:ln w="2857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3600" b="1" dirty="0">
                <a:ln w="0"/>
                <a:solidFill>
                  <a:schemeClr val="tx1"/>
                </a:solidFill>
                <a:effectLst>
                  <a:outerShdw blurRad="38100" dist="19050" dir="2700000" algn="tl" rotWithShape="0">
                    <a:schemeClr val="dk1">
                      <a:alpha val="40000"/>
                    </a:schemeClr>
                  </a:outerShdw>
                </a:effectLst>
              </a:rPr>
              <a:t>3</a:t>
            </a:r>
          </a:p>
        </p:txBody>
      </p:sp>
    </p:spTree>
    <p:extLst>
      <p:ext uri="{BB962C8B-B14F-4D97-AF65-F5344CB8AC3E}">
        <p14:creationId xmlns:p14="http://schemas.microsoft.com/office/powerpoint/2010/main" val="20608271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anim calcmode="lin" valueType="num">
                                      <p:cBhvr>
                                        <p:cTn id="10" dur="500" fill="hold"/>
                                        <p:tgtEl>
                                          <p:spTgt spid="4"/>
                                        </p:tgtEl>
                                        <p:attrNameLst>
                                          <p:attrName>ppt_x</p:attrName>
                                        </p:attrNameLst>
                                      </p:cBhvr>
                                      <p:tavLst>
                                        <p:tav tm="0">
                                          <p:val>
                                            <p:fltVal val="0.5"/>
                                          </p:val>
                                        </p:tav>
                                        <p:tav tm="100000">
                                          <p:val>
                                            <p:strVal val="#ppt_x"/>
                                          </p:val>
                                        </p:tav>
                                      </p:tavLst>
                                    </p:anim>
                                    <p:anim calcmode="lin" valueType="num">
                                      <p:cBhvr>
                                        <p:cTn id="11" dur="500" fill="hold"/>
                                        <p:tgtEl>
                                          <p:spTgt spid="4"/>
                                        </p:tgtEl>
                                        <p:attrNameLst>
                                          <p:attrName>ppt_y</p:attrName>
                                        </p:attrNameLst>
                                      </p:cBhvr>
                                      <p:tavLst>
                                        <p:tav tm="0">
                                          <p:val>
                                            <p:fltVal val="0.5"/>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53" presetClass="entr" presetSubtype="528"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fltVal val="0"/>
                                          </p:val>
                                        </p:tav>
                                        <p:tav tm="100000">
                                          <p:val>
                                            <p:strVal val="#ppt_w"/>
                                          </p:val>
                                        </p:tav>
                                      </p:tavLst>
                                    </p:anim>
                                    <p:anim calcmode="lin" valueType="num">
                                      <p:cBhvr>
                                        <p:cTn id="17" dur="500" fill="hold"/>
                                        <p:tgtEl>
                                          <p:spTgt spid="5"/>
                                        </p:tgtEl>
                                        <p:attrNameLst>
                                          <p:attrName>ppt_h</p:attrName>
                                        </p:attrNameLst>
                                      </p:cBhvr>
                                      <p:tavLst>
                                        <p:tav tm="0">
                                          <p:val>
                                            <p:fltVal val="0"/>
                                          </p:val>
                                        </p:tav>
                                        <p:tav tm="100000">
                                          <p:val>
                                            <p:strVal val="#ppt_h"/>
                                          </p:val>
                                        </p:tav>
                                      </p:tavLst>
                                    </p:anim>
                                    <p:animEffect transition="in" filter="fade">
                                      <p:cBhvr>
                                        <p:cTn id="18" dur="500"/>
                                        <p:tgtEl>
                                          <p:spTgt spid="5"/>
                                        </p:tgtEl>
                                      </p:cBhvr>
                                    </p:animEffect>
                                    <p:anim calcmode="lin" valueType="num">
                                      <p:cBhvr>
                                        <p:cTn id="19" dur="500" fill="hold"/>
                                        <p:tgtEl>
                                          <p:spTgt spid="5"/>
                                        </p:tgtEl>
                                        <p:attrNameLst>
                                          <p:attrName>ppt_x</p:attrName>
                                        </p:attrNameLst>
                                      </p:cBhvr>
                                      <p:tavLst>
                                        <p:tav tm="0">
                                          <p:val>
                                            <p:fltVal val="0.5"/>
                                          </p:val>
                                        </p:tav>
                                        <p:tav tm="100000">
                                          <p:val>
                                            <p:strVal val="#ppt_x"/>
                                          </p:val>
                                        </p:tav>
                                      </p:tavLst>
                                    </p:anim>
                                    <p:anim calcmode="lin" valueType="num">
                                      <p:cBhvr>
                                        <p:cTn id="20" dur="500" fill="hold"/>
                                        <p:tgtEl>
                                          <p:spTgt spid="5"/>
                                        </p:tgtEl>
                                        <p:attrNameLst>
                                          <p:attrName>ppt_y</p:attrName>
                                        </p:attrNameLst>
                                      </p:cBhvr>
                                      <p:tavLst>
                                        <p:tav tm="0">
                                          <p:val>
                                            <p:fltVal val="0.5"/>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3" presetClass="entr" presetSubtype="528"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animEffect transition="in" filter="fade">
                                      <p:cBhvr>
                                        <p:cTn id="27" dur="500"/>
                                        <p:tgtEl>
                                          <p:spTgt spid="6"/>
                                        </p:tgtEl>
                                      </p:cBhvr>
                                    </p:animEffect>
                                    <p:anim calcmode="lin" valueType="num">
                                      <p:cBhvr>
                                        <p:cTn id="28" dur="500" fill="hold"/>
                                        <p:tgtEl>
                                          <p:spTgt spid="6"/>
                                        </p:tgtEl>
                                        <p:attrNameLst>
                                          <p:attrName>ppt_x</p:attrName>
                                        </p:attrNameLst>
                                      </p:cBhvr>
                                      <p:tavLst>
                                        <p:tav tm="0">
                                          <p:val>
                                            <p:fltVal val="0.5"/>
                                          </p:val>
                                        </p:tav>
                                        <p:tav tm="100000">
                                          <p:val>
                                            <p:strVal val="#ppt_x"/>
                                          </p:val>
                                        </p:tav>
                                      </p:tavLst>
                                    </p:anim>
                                    <p:anim calcmode="lin" valueType="num">
                                      <p:cBhvr>
                                        <p:cTn id="29" dur="500" fill="hold"/>
                                        <p:tgtEl>
                                          <p:spTgt spid="6"/>
                                        </p:tgtEl>
                                        <p:attrNameLst>
                                          <p:attrName>ppt_y</p:attrName>
                                        </p:attrNameLst>
                                      </p:cBhvr>
                                      <p:tavLst>
                                        <p:tav tm="0">
                                          <p:val>
                                            <p:fltVal val="0.5"/>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53" presetClass="entr" presetSubtype="528"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p:cTn id="34" dur="500" fill="hold"/>
                                        <p:tgtEl>
                                          <p:spTgt spid="7"/>
                                        </p:tgtEl>
                                        <p:attrNameLst>
                                          <p:attrName>ppt_w</p:attrName>
                                        </p:attrNameLst>
                                      </p:cBhvr>
                                      <p:tavLst>
                                        <p:tav tm="0">
                                          <p:val>
                                            <p:fltVal val="0"/>
                                          </p:val>
                                        </p:tav>
                                        <p:tav tm="100000">
                                          <p:val>
                                            <p:strVal val="#ppt_w"/>
                                          </p:val>
                                        </p:tav>
                                      </p:tavLst>
                                    </p:anim>
                                    <p:anim calcmode="lin" valueType="num">
                                      <p:cBhvr>
                                        <p:cTn id="35" dur="500" fill="hold"/>
                                        <p:tgtEl>
                                          <p:spTgt spid="7"/>
                                        </p:tgtEl>
                                        <p:attrNameLst>
                                          <p:attrName>ppt_h</p:attrName>
                                        </p:attrNameLst>
                                      </p:cBhvr>
                                      <p:tavLst>
                                        <p:tav tm="0">
                                          <p:val>
                                            <p:fltVal val="0"/>
                                          </p:val>
                                        </p:tav>
                                        <p:tav tm="100000">
                                          <p:val>
                                            <p:strVal val="#ppt_h"/>
                                          </p:val>
                                        </p:tav>
                                      </p:tavLst>
                                    </p:anim>
                                    <p:animEffect transition="in" filter="fade">
                                      <p:cBhvr>
                                        <p:cTn id="36" dur="500"/>
                                        <p:tgtEl>
                                          <p:spTgt spid="7"/>
                                        </p:tgtEl>
                                      </p:cBhvr>
                                    </p:animEffect>
                                    <p:anim calcmode="lin" valueType="num">
                                      <p:cBhvr>
                                        <p:cTn id="37" dur="500" fill="hold"/>
                                        <p:tgtEl>
                                          <p:spTgt spid="7"/>
                                        </p:tgtEl>
                                        <p:attrNameLst>
                                          <p:attrName>ppt_x</p:attrName>
                                        </p:attrNameLst>
                                      </p:cBhvr>
                                      <p:tavLst>
                                        <p:tav tm="0">
                                          <p:val>
                                            <p:fltVal val="0.5"/>
                                          </p:val>
                                        </p:tav>
                                        <p:tav tm="100000">
                                          <p:val>
                                            <p:strVal val="#ppt_x"/>
                                          </p:val>
                                        </p:tav>
                                      </p:tavLst>
                                    </p:anim>
                                    <p:anim calcmode="lin" valueType="num">
                                      <p:cBhvr>
                                        <p:cTn id="38" dur="500" fill="hold"/>
                                        <p:tgtEl>
                                          <p:spTgt spid="7"/>
                                        </p:tgtEl>
                                        <p:attrNameLst>
                                          <p:attrName>ppt_y</p:attrName>
                                        </p:attrNameLst>
                                      </p:cBhvr>
                                      <p:tavLst>
                                        <p:tav tm="0">
                                          <p:val>
                                            <p:fltVal val="0.5"/>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53" presetClass="entr" presetSubtype="528"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p:cTn id="43" dur="500" fill="hold"/>
                                        <p:tgtEl>
                                          <p:spTgt spid="8"/>
                                        </p:tgtEl>
                                        <p:attrNameLst>
                                          <p:attrName>ppt_w</p:attrName>
                                        </p:attrNameLst>
                                      </p:cBhvr>
                                      <p:tavLst>
                                        <p:tav tm="0">
                                          <p:val>
                                            <p:fltVal val="0"/>
                                          </p:val>
                                        </p:tav>
                                        <p:tav tm="100000">
                                          <p:val>
                                            <p:strVal val="#ppt_w"/>
                                          </p:val>
                                        </p:tav>
                                      </p:tavLst>
                                    </p:anim>
                                    <p:anim calcmode="lin" valueType="num">
                                      <p:cBhvr>
                                        <p:cTn id="44" dur="500" fill="hold"/>
                                        <p:tgtEl>
                                          <p:spTgt spid="8"/>
                                        </p:tgtEl>
                                        <p:attrNameLst>
                                          <p:attrName>ppt_h</p:attrName>
                                        </p:attrNameLst>
                                      </p:cBhvr>
                                      <p:tavLst>
                                        <p:tav tm="0">
                                          <p:val>
                                            <p:fltVal val="0"/>
                                          </p:val>
                                        </p:tav>
                                        <p:tav tm="100000">
                                          <p:val>
                                            <p:strVal val="#ppt_h"/>
                                          </p:val>
                                        </p:tav>
                                      </p:tavLst>
                                    </p:anim>
                                    <p:animEffect transition="in" filter="fade">
                                      <p:cBhvr>
                                        <p:cTn id="45" dur="500"/>
                                        <p:tgtEl>
                                          <p:spTgt spid="8"/>
                                        </p:tgtEl>
                                      </p:cBhvr>
                                    </p:animEffect>
                                    <p:anim calcmode="lin" valueType="num">
                                      <p:cBhvr>
                                        <p:cTn id="46" dur="500" fill="hold"/>
                                        <p:tgtEl>
                                          <p:spTgt spid="8"/>
                                        </p:tgtEl>
                                        <p:attrNameLst>
                                          <p:attrName>ppt_x</p:attrName>
                                        </p:attrNameLst>
                                      </p:cBhvr>
                                      <p:tavLst>
                                        <p:tav tm="0">
                                          <p:val>
                                            <p:fltVal val="0.5"/>
                                          </p:val>
                                        </p:tav>
                                        <p:tav tm="100000">
                                          <p:val>
                                            <p:strVal val="#ppt_x"/>
                                          </p:val>
                                        </p:tav>
                                      </p:tavLst>
                                    </p:anim>
                                    <p:anim calcmode="lin" valueType="num">
                                      <p:cBhvr>
                                        <p:cTn id="47" dur="500" fill="hold"/>
                                        <p:tgtEl>
                                          <p:spTgt spid="8"/>
                                        </p:tgtEl>
                                        <p:attrNameLst>
                                          <p:attrName>ppt_y</p:attrName>
                                        </p:attrNameLst>
                                      </p:cBhvr>
                                      <p:tavLst>
                                        <p:tav tm="0">
                                          <p:val>
                                            <p:fltVal val="0.5"/>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53" presetClass="entr" presetSubtype="528"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 calcmode="lin" valueType="num">
                                      <p:cBhvr>
                                        <p:cTn id="52" dur="500" fill="hold"/>
                                        <p:tgtEl>
                                          <p:spTgt spid="10"/>
                                        </p:tgtEl>
                                        <p:attrNameLst>
                                          <p:attrName>ppt_w</p:attrName>
                                        </p:attrNameLst>
                                      </p:cBhvr>
                                      <p:tavLst>
                                        <p:tav tm="0">
                                          <p:val>
                                            <p:fltVal val="0"/>
                                          </p:val>
                                        </p:tav>
                                        <p:tav tm="100000">
                                          <p:val>
                                            <p:strVal val="#ppt_w"/>
                                          </p:val>
                                        </p:tav>
                                      </p:tavLst>
                                    </p:anim>
                                    <p:anim calcmode="lin" valueType="num">
                                      <p:cBhvr>
                                        <p:cTn id="53" dur="500" fill="hold"/>
                                        <p:tgtEl>
                                          <p:spTgt spid="10"/>
                                        </p:tgtEl>
                                        <p:attrNameLst>
                                          <p:attrName>ppt_h</p:attrName>
                                        </p:attrNameLst>
                                      </p:cBhvr>
                                      <p:tavLst>
                                        <p:tav tm="0">
                                          <p:val>
                                            <p:fltVal val="0"/>
                                          </p:val>
                                        </p:tav>
                                        <p:tav tm="100000">
                                          <p:val>
                                            <p:strVal val="#ppt_h"/>
                                          </p:val>
                                        </p:tav>
                                      </p:tavLst>
                                    </p:anim>
                                    <p:animEffect transition="in" filter="fade">
                                      <p:cBhvr>
                                        <p:cTn id="54" dur="500"/>
                                        <p:tgtEl>
                                          <p:spTgt spid="10"/>
                                        </p:tgtEl>
                                      </p:cBhvr>
                                    </p:animEffect>
                                    <p:anim calcmode="lin" valueType="num">
                                      <p:cBhvr>
                                        <p:cTn id="55" dur="500" fill="hold"/>
                                        <p:tgtEl>
                                          <p:spTgt spid="10"/>
                                        </p:tgtEl>
                                        <p:attrNameLst>
                                          <p:attrName>ppt_x</p:attrName>
                                        </p:attrNameLst>
                                      </p:cBhvr>
                                      <p:tavLst>
                                        <p:tav tm="0">
                                          <p:val>
                                            <p:fltVal val="0.5"/>
                                          </p:val>
                                        </p:tav>
                                        <p:tav tm="100000">
                                          <p:val>
                                            <p:strVal val="#ppt_x"/>
                                          </p:val>
                                        </p:tav>
                                      </p:tavLst>
                                    </p:anim>
                                    <p:anim calcmode="lin" valueType="num">
                                      <p:cBhvr>
                                        <p:cTn id="56" dur="500" fill="hold"/>
                                        <p:tgtEl>
                                          <p:spTgt spid="10"/>
                                        </p:tgtEl>
                                        <p:attrNameLst>
                                          <p:attrName>ppt_y</p:attrName>
                                        </p:attrNameLst>
                                      </p:cBhvr>
                                      <p:tavLst>
                                        <p:tav tm="0">
                                          <p:val>
                                            <p:fltVal val="0.5"/>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53" presetClass="entr" presetSubtype="528" fill="hold" nodeType="click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p:cTn id="61" dur="500" fill="hold"/>
                                        <p:tgtEl>
                                          <p:spTgt spid="11"/>
                                        </p:tgtEl>
                                        <p:attrNameLst>
                                          <p:attrName>ppt_w</p:attrName>
                                        </p:attrNameLst>
                                      </p:cBhvr>
                                      <p:tavLst>
                                        <p:tav tm="0">
                                          <p:val>
                                            <p:fltVal val="0"/>
                                          </p:val>
                                        </p:tav>
                                        <p:tav tm="100000">
                                          <p:val>
                                            <p:strVal val="#ppt_w"/>
                                          </p:val>
                                        </p:tav>
                                      </p:tavLst>
                                    </p:anim>
                                    <p:anim calcmode="lin" valueType="num">
                                      <p:cBhvr>
                                        <p:cTn id="62" dur="500" fill="hold"/>
                                        <p:tgtEl>
                                          <p:spTgt spid="11"/>
                                        </p:tgtEl>
                                        <p:attrNameLst>
                                          <p:attrName>ppt_h</p:attrName>
                                        </p:attrNameLst>
                                      </p:cBhvr>
                                      <p:tavLst>
                                        <p:tav tm="0">
                                          <p:val>
                                            <p:fltVal val="0"/>
                                          </p:val>
                                        </p:tav>
                                        <p:tav tm="100000">
                                          <p:val>
                                            <p:strVal val="#ppt_h"/>
                                          </p:val>
                                        </p:tav>
                                      </p:tavLst>
                                    </p:anim>
                                    <p:animEffect transition="in" filter="fade">
                                      <p:cBhvr>
                                        <p:cTn id="63" dur="500"/>
                                        <p:tgtEl>
                                          <p:spTgt spid="11"/>
                                        </p:tgtEl>
                                      </p:cBhvr>
                                    </p:animEffect>
                                    <p:anim calcmode="lin" valueType="num">
                                      <p:cBhvr>
                                        <p:cTn id="64" dur="500" fill="hold"/>
                                        <p:tgtEl>
                                          <p:spTgt spid="11"/>
                                        </p:tgtEl>
                                        <p:attrNameLst>
                                          <p:attrName>ppt_x</p:attrName>
                                        </p:attrNameLst>
                                      </p:cBhvr>
                                      <p:tavLst>
                                        <p:tav tm="0">
                                          <p:val>
                                            <p:fltVal val="0.5"/>
                                          </p:val>
                                        </p:tav>
                                        <p:tav tm="100000">
                                          <p:val>
                                            <p:strVal val="#ppt_x"/>
                                          </p:val>
                                        </p:tav>
                                      </p:tavLst>
                                    </p:anim>
                                    <p:anim calcmode="lin" valueType="num">
                                      <p:cBhvr>
                                        <p:cTn id="65" dur="500" fill="hold"/>
                                        <p:tgtEl>
                                          <p:spTgt spid="11"/>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7202658"/>
          </a:xfrm>
          <a:prstGeom prst="rect">
            <a:avLst/>
          </a:prstGeom>
        </p:spPr>
      </p:pic>
      <p:sp>
        <p:nvSpPr>
          <p:cNvPr id="5" name="Flowchart: Manual Input 4"/>
          <p:cNvSpPr/>
          <p:nvPr/>
        </p:nvSpPr>
        <p:spPr>
          <a:xfrm rot="5400000">
            <a:off x="-812204" y="720763"/>
            <a:ext cx="6858002" cy="5416475"/>
          </a:xfrm>
          <a:prstGeom prst="flowChartManualInput">
            <a:avLst/>
          </a:prstGeom>
          <a:solidFill>
            <a:schemeClr val="accent1">
              <a:lumMod val="50000"/>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6" name="Straight Connector 5"/>
          <p:cNvCxnSpPr>
            <a:cxnSpLocks/>
          </p:cNvCxnSpPr>
          <p:nvPr/>
        </p:nvCxnSpPr>
        <p:spPr>
          <a:xfrm>
            <a:off x="349623" y="2173182"/>
            <a:ext cx="3096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cxnSp>
        <p:nvCxnSpPr>
          <p:cNvPr id="7" name="Straight Connector 6"/>
          <p:cNvCxnSpPr>
            <a:cxnSpLocks/>
          </p:cNvCxnSpPr>
          <p:nvPr/>
        </p:nvCxnSpPr>
        <p:spPr>
          <a:xfrm>
            <a:off x="349623" y="3147634"/>
            <a:ext cx="3096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sp>
        <p:nvSpPr>
          <p:cNvPr id="17" name="TextBox 16"/>
          <p:cNvSpPr txBox="1"/>
          <p:nvPr/>
        </p:nvSpPr>
        <p:spPr>
          <a:xfrm>
            <a:off x="2011678" y="2178137"/>
            <a:ext cx="2807885" cy="769441"/>
          </a:xfrm>
          <a:prstGeom prst="rect">
            <a:avLst/>
          </a:prstGeom>
          <a:noFill/>
        </p:spPr>
        <p:txBody>
          <a:bodyPr wrap="none" rtlCol="0">
            <a:spAutoFit/>
          </a:bodyPr>
          <a:lstStyle/>
          <a:p>
            <a:r>
              <a:rPr lang="en-US" sz="4400" dirty="0">
                <a:solidFill>
                  <a:schemeClr val="bg1"/>
                </a:solidFill>
                <a:ea typeface="Microsoft Sans Serif" panose="020B0604020202020204" pitchFamily="34" charset="0"/>
                <a:cs typeface="Microsoft Sans Serif" panose="020B0604020202020204" pitchFamily="34" charset="0"/>
              </a:rPr>
              <a:t>Conception</a:t>
            </a:r>
            <a:endParaRPr lang="fr-FR" sz="4400" dirty="0">
              <a:solidFill>
                <a:schemeClr val="bg1"/>
              </a:solidFill>
              <a:ea typeface="Microsoft Sans Serif" panose="020B0604020202020204" pitchFamily="34" charset="0"/>
              <a:cs typeface="Microsoft Sans Serif" panose="020B0604020202020204" pitchFamily="34" charset="0"/>
            </a:endParaRPr>
          </a:p>
        </p:txBody>
      </p:sp>
      <p:sp>
        <p:nvSpPr>
          <p:cNvPr id="2" name="TextBox 1"/>
          <p:cNvSpPr txBox="1"/>
          <p:nvPr/>
        </p:nvSpPr>
        <p:spPr>
          <a:xfrm>
            <a:off x="12626266" y="1102216"/>
            <a:ext cx="3307080" cy="646331"/>
          </a:xfrm>
          <a:prstGeom prst="rect">
            <a:avLst/>
          </a:prstGeom>
          <a:noFill/>
        </p:spPr>
        <p:txBody>
          <a:bodyPr wrap="square" rtlCol="0">
            <a:spAutoFit/>
          </a:bodyPr>
          <a:lstStyle/>
          <a:p>
            <a:r>
              <a:rPr lang="fr-FR" sz="3600" dirty="0">
                <a:latin typeface="Times New Roman" panose="02020603050405020304" pitchFamily="18" charset="0"/>
                <a:cs typeface="Times New Roman" panose="02020603050405020304" pitchFamily="18" charset="0"/>
              </a:rPr>
              <a:t>Modélisation</a:t>
            </a:r>
          </a:p>
        </p:txBody>
      </p:sp>
      <p:sp>
        <p:nvSpPr>
          <p:cNvPr id="8" name="TextBox 7"/>
          <p:cNvSpPr txBox="1"/>
          <p:nvPr/>
        </p:nvSpPr>
        <p:spPr>
          <a:xfrm>
            <a:off x="12626266" y="2239691"/>
            <a:ext cx="1577412" cy="646331"/>
          </a:xfrm>
          <a:prstGeom prst="rect">
            <a:avLst/>
          </a:prstGeom>
          <a:noFill/>
        </p:spPr>
        <p:txBody>
          <a:bodyPr wrap="square" rtlCol="0">
            <a:spAutoFit/>
          </a:bodyPr>
          <a:lstStyle/>
          <a:p>
            <a:r>
              <a:rPr lang="fr-FR" sz="3600" dirty="0">
                <a:latin typeface="Times New Roman" panose="02020603050405020304" pitchFamily="18" charset="0"/>
                <a:cs typeface="Times New Roman" panose="02020603050405020304" pitchFamily="18" charset="0"/>
              </a:rPr>
              <a:t>Outils</a:t>
            </a:r>
          </a:p>
        </p:txBody>
      </p:sp>
      <p:sp>
        <p:nvSpPr>
          <p:cNvPr id="9" name="TextBox 8"/>
          <p:cNvSpPr txBox="1"/>
          <p:nvPr/>
        </p:nvSpPr>
        <p:spPr>
          <a:xfrm>
            <a:off x="12626266" y="3377166"/>
            <a:ext cx="3307080" cy="646331"/>
          </a:xfrm>
          <a:prstGeom prst="rect">
            <a:avLst/>
          </a:prstGeom>
          <a:noFill/>
        </p:spPr>
        <p:txBody>
          <a:bodyPr wrap="square" rtlCol="0">
            <a:spAutoFit/>
          </a:bodyPr>
          <a:lstStyle/>
          <a:p>
            <a:r>
              <a:rPr lang="fr-FR" sz="3600" dirty="0">
                <a:latin typeface="Times New Roman" panose="02020603050405020304" pitchFamily="18" charset="0"/>
                <a:cs typeface="Times New Roman" panose="02020603050405020304" pitchFamily="18" charset="0"/>
              </a:rPr>
              <a:t>S.O.L.I.D</a:t>
            </a:r>
          </a:p>
        </p:txBody>
      </p:sp>
      <p:sp>
        <p:nvSpPr>
          <p:cNvPr id="10" name="TextBox 9"/>
          <p:cNvSpPr txBox="1"/>
          <p:nvPr/>
        </p:nvSpPr>
        <p:spPr>
          <a:xfrm>
            <a:off x="12626266" y="4514641"/>
            <a:ext cx="3307080" cy="646331"/>
          </a:xfrm>
          <a:prstGeom prst="rect">
            <a:avLst/>
          </a:prstGeom>
          <a:noFill/>
        </p:spPr>
        <p:txBody>
          <a:bodyPr wrap="square" rtlCol="0">
            <a:spAutoFit/>
          </a:bodyPr>
          <a:lstStyle/>
          <a:p>
            <a:r>
              <a:rPr lang="fr-FR" sz="3600" dirty="0">
                <a:latin typeface="Times New Roman" panose="02020603050405020304" pitchFamily="18" charset="0"/>
                <a:cs typeface="Times New Roman" panose="02020603050405020304" pitchFamily="18" charset="0"/>
              </a:rPr>
              <a:t>Architecture</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83500" y="1072518"/>
            <a:ext cx="916678" cy="705728"/>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76410" y="2117582"/>
            <a:ext cx="1130857" cy="890550"/>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70678" y="4257866"/>
            <a:ext cx="936589" cy="936589"/>
          </a:xfrm>
          <a:prstGeom prst="rect">
            <a:avLst/>
          </a:prstGeom>
        </p:spPr>
      </p:pic>
      <p:pic>
        <p:nvPicPr>
          <p:cNvPr id="18" name="Picture 17"/>
          <p:cNvPicPr>
            <a:picLocks noChangeAspect="1"/>
          </p:cNvPicPr>
          <p:nvPr/>
        </p:nvPicPr>
        <p:blipFill>
          <a:blip r:embed="rId7">
            <a:biLevel thresh="75000"/>
            <a:extLst>
              <a:ext uri="{28A0092B-C50C-407E-A947-70E740481C1C}">
                <a14:useLocalDpi xmlns:a14="http://schemas.microsoft.com/office/drawing/2010/main" val="0"/>
              </a:ext>
            </a:extLst>
          </a:blip>
          <a:stretch>
            <a:fillRect/>
          </a:stretch>
        </p:blipFill>
        <p:spPr>
          <a:xfrm>
            <a:off x="7412841" y="3170336"/>
            <a:ext cx="916678" cy="925326"/>
          </a:xfrm>
          <a:prstGeom prst="rect">
            <a:avLst/>
          </a:prstGeom>
        </p:spPr>
      </p:pic>
      <p:sp>
        <p:nvSpPr>
          <p:cNvPr id="16" name="Oval 15"/>
          <p:cNvSpPr/>
          <p:nvPr/>
        </p:nvSpPr>
        <p:spPr>
          <a:xfrm>
            <a:off x="11139054" y="5979868"/>
            <a:ext cx="831273" cy="753991"/>
          </a:xfrm>
          <a:prstGeom prst="ellipse">
            <a:avLst/>
          </a:prstGeom>
          <a:ln w="2857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3600" b="1" dirty="0">
                <a:ln w="0"/>
                <a:solidFill>
                  <a:schemeClr val="tx1"/>
                </a:solidFill>
                <a:effectLst>
                  <a:outerShdw blurRad="38100" dist="19050" dir="2700000" algn="tl" rotWithShape="0">
                    <a:schemeClr val="dk1">
                      <a:alpha val="40000"/>
                    </a:schemeClr>
                  </a:outerShdw>
                </a:effectLst>
              </a:rPr>
              <a:t>4</a:t>
            </a:r>
          </a:p>
        </p:txBody>
      </p:sp>
    </p:spTree>
    <p:extLst>
      <p:ext uri="{BB962C8B-B14F-4D97-AF65-F5344CB8AC3E}">
        <p14:creationId xmlns:p14="http://schemas.microsoft.com/office/powerpoint/2010/main" val="138102676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par>
                                <p:cTn id="12" presetID="22" presetClass="entr" presetSubtype="8"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childTnLst>
                          </p:cTn>
                        </p:par>
                        <p:par>
                          <p:cTn id="15" fill="hold">
                            <p:stCondLst>
                              <p:cond delay="1000"/>
                            </p:stCondLst>
                            <p:childTnLst>
                              <p:par>
                                <p:cTn id="16" presetID="1" presetClass="entr" presetSubtype="0" fill="hold" grpId="0" nodeType="afterEffect">
                                  <p:stCondLst>
                                    <p:cond delay="0"/>
                                  </p:stCondLst>
                                  <p:iterate type="lt">
                                    <p:tmAbs val="100"/>
                                  </p:iterate>
                                  <p:childTnLst>
                                    <p:set>
                                      <p:cBhvr>
                                        <p:cTn id="17" dur="1" fill="hold">
                                          <p:stCondLst>
                                            <p:cond delay="0"/>
                                          </p:stCondLst>
                                        </p:cTn>
                                        <p:tgtEl>
                                          <p:spTgt spid="17"/>
                                        </p:tgtEl>
                                        <p:attrNameLst>
                                          <p:attrName>style.visibility</p:attrName>
                                        </p:attrNameLst>
                                      </p:cBhvr>
                                      <p:to>
                                        <p:strVal val="visible"/>
                                      </p:to>
                                    </p:set>
                                  </p:childTnLst>
                                </p:cTn>
                              </p:par>
                              <p:par>
                                <p:cTn id="18" presetID="35" presetClass="path" presetSubtype="0" accel="50000" decel="50000" fill="hold" grpId="1" nodeType="withEffect">
                                  <p:stCondLst>
                                    <p:cond delay="0"/>
                                  </p:stCondLst>
                                  <p:iterate type="lt">
                                    <p:tmPct val="4000"/>
                                  </p:iterate>
                                  <p:childTnLst>
                                    <p:animMotion origin="layout" path="M 1.875E-6 -1.11111E-6 L -0.1237 -1.11111E-6 " pathEditMode="relative" rAng="0" ptsTypes="AA">
                                      <p:cBhvr>
                                        <p:cTn id="19" dur="1350" fill="hold"/>
                                        <p:tgtEl>
                                          <p:spTgt spid="17"/>
                                        </p:tgtEl>
                                        <p:attrNameLst>
                                          <p:attrName>ppt_x</p:attrName>
                                          <p:attrName>ppt_y</p:attrName>
                                        </p:attrNameLst>
                                      </p:cBhvr>
                                      <p:rCtr x="-6185" y="0"/>
                                    </p:animMotion>
                                  </p:childTnLst>
                                </p:cTn>
                              </p:par>
                            </p:childTnLst>
                          </p:cTn>
                        </p:par>
                      </p:childTnLst>
                    </p:cTn>
                  </p:par>
                  <p:par>
                    <p:cTn id="20" fill="hold">
                      <p:stCondLst>
                        <p:cond delay="indefinite"/>
                      </p:stCondLst>
                      <p:childTnLst>
                        <p:par>
                          <p:cTn id="21" fill="hold">
                            <p:stCondLst>
                              <p:cond delay="0"/>
                            </p:stCondLst>
                            <p:childTnLst>
                              <p:par>
                                <p:cTn id="22" presetID="6" presetClass="entr" presetSubtype="32"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circle(out)">
                                      <p:cBhvr>
                                        <p:cTn id="24" dur="500"/>
                                        <p:tgtEl>
                                          <p:spTgt spid="11"/>
                                        </p:tgtEl>
                                      </p:cBhvr>
                                    </p:animEffect>
                                  </p:childTnLst>
                                </p:cTn>
                              </p:par>
                              <p:par>
                                <p:cTn id="25" presetID="35" presetClass="path" presetSubtype="0" accel="50000" decel="50000" fill="hold" grpId="0" nodeType="withEffect">
                                  <p:stCondLst>
                                    <p:cond delay="0"/>
                                  </p:stCondLst>
                                  <p:childTnLst>
                                    <p:animMotion origin="layout" path="M -3.95833E-6 1.11111E-6 L -0.32161 -0.00324 " pathEditMode="relative" rAng="0" ptsTypes="AA">
                                      <p:cBhvr>
                                        <p:cTn id="26" dur="750" fill="hold"/>
                                        <p:tgtEl>
                                          <p:spTgt spid="2"/>
                                        </p:tgtEl>
                                        <p:attrNameLst>
                                          <p:attrName>ppt_x</p:attrName>
                                          <p:attrName>ppt_y</p:attrName>
                                        </p:attrNameLst>
                                      </p:cBhvr>
                                      <p:rCtr x="-16081" y="-162"/>
                                    </p:animMotion>
                                  </p:childTnLst>
                                </p:cTn>
                              </p:par>
                            </p:childTnLst>
                          </p:cTn>
                        </p:par>
                      </p:childTnLst>
                    </p:cTn>
                  </p:par>
                  <p:par>
                    <p:cTn id="27" fill="hold">
                      <p:stCondLst>
                        <p:cond delay="indefinite"/>
                      </p:stCondLst>
                      <p:childTnLst>
                        <p:par>
                          <p:cTn id="28" fill="hold">
                            <p:stCondLst>
                              <p:cond delay="0"/>
                            </p:stCondLst>
                            <p:childTnLst>
                              <p:par>
                                <p:cTn id="29" presetID="6" presetClass="entr" presetSubtype="32"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circle(out)">
                                      <p:cBhvr>
                                        <p:cTn id="31" dur="500"/>
                                        <p:tgtEl>
                                          <p:spTgt spid="13"/>
                                        </p:tgtEl>
                                      </p:cBhvr>
                                    </p:animEffect>
                                  </p:childTnLst>
                                </p:cTn>
                              </p:par>
                              <p:par>
                                <p:cTn id="32" presetID="35" presetClass="path" presetSubtype="0" accel="50000" decel="50000" fill="hold" grpId="0" nodeType="withEffect">
                                  <p:stCondLst>
                                    <p:cond delay="0"/>
                                  </p:stCondLst>
                                  <p:childTnLst>
                                    <p:animMotion origin="layout" path="M -4.16667E-7 -1.11111E-6 L -0.31745 0.00185 " pathEditMode="relative" rAng="0" ptsTypes="AA">
                                      <p:cBhvr>
                                        <p:cTn id="33" dur="750" fill="hold"/>
                                        <p:tgtEl>
                                          <p:spTgt spid="8"/>
                                        </p:tgtEl>
                                        <p:attrNameLst>
                                          <p:attrName>ppt_x</p:attrName>
                                          <p:attrName>ppt_y</p:attrName>
                                        </p:attrNameLst>
                                      </p:cBhvr>
                                      <p:rCtr x="-15872" y="93"/>
                                    </p:animMotion>
                                  </p:childTnLst>
                                </p:cTn>
                              </p:par>
                            </p:childTnLst>
                          </p:cTn>
                        </p:par>
                      </p:childTnLst>
                    </p:cTn>
                  </p:par>
                  <p:par>
                    <p:cTn id="34" fill="hold">
                      <p:stCondLst>
                        <p:cond delay="indefinite"/>
                      </p:stCondLst>
                      <p:childTnLst>
                        <p:par>
                          <p:cTn id="35" fill="hold">
                            <p:stCondLst>
                              <p:cond delay="0"/>
                            </p:stCondLst>
                            <p:childTnLst>
                              <p:par>
                                <p:cTn id="36" presetID="6" presetClass="entr" presetSubtype="32" fill="hold"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circle(out)">
                                      <p:cBhvr>
                                        <p:cTn id="38" dur="500"/>
                                        <p:tgtEl>
                                          <p:spTgt spid="18"/>
                                        </p:tgtEl>
                                      </p:cBhvr>
                                    </p:animEffect>
                                  </p:childTnLst>
                                </p:cTn>
                              </p:par>
                              <p:par>
                                <p:cTn id="39" presetID="35" presetClass="path" presetSubtype="0" accel="50000" decel="50000" fill="hold" grpId="0" nodeType="withEffect">
                                  <p:stCondLst>
                                    <p:cond delay="0"/>
                                  </p:stCondLst>
                                  <p:childTnLst>
                                    <p:animMotion origin="layout" path="M -3.95833E-6 -1.85185E-6 L -0.31679 -0.01713 " pathEditMode="relative" rAng="0" ptsTypes="AA">
                                      <p:cBhvr>
                                        <p:cTn id="40" dur="750" fill="hold"/>
                                        <p:tgtEl>
                                          <p:spTgt spid="9"/>
                                        </p:tgtEl>
                                        <p:attrNameLst>
                                          <p:attrName>ppt_x</p:attrName>
                                          <p:attrName>ppt_y</p:attrName>
                                        </p:attrNameLst>
                                      </p:cBhvr>
                                      <p:rCtr x="-15846" y="-856"/>
                                    </p:animMotion>
                                  </p:childTnLst>
                                </p:cTn>
                              </p:par>
                            </p:childTnLst>
                          </p:cTn>
                        </p:par>
                      </p:childTnLst>
                    </p:cTn>
                  </p:par>
                  <p:par>
                    <p:cTn id="41" fill="hold">
                      <p:stCondLst>
                        <p:cond delay="indefinite"/>
                      </p:stCondLst>
                      <p:childTnLst>
                        <p:par>
                          <p:cTn id="42" fill="hold">
                            <p:stCondLst>
                              <p:cond delay="0"/>
                            </p:stCondLst>
                            <p:childTnLst>
                              <p:par>
                                <p:cTn id="43" presetID="6" presetClass="entr" presetSubtype="32"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circle(out)">
                                      <p:cBhvr>
                                        <p:cTn id="45" dur="500"/>
                                        <p:tgtEl>
                                          <p:spTgt spid="15"/>
                                        </p:tgtEl>
                                      </p:cBhvr>
                                    </p:animEffect>
                                  </p:childTnLst>
                                </p:cTn>
                              </p:par>
                              <p:par>
                                <p:cTn id="46" presetID="35" presetClass="path" presetSubtype="0" accel="50000" decel="50000" fill="hold" grpId="0" nodeType="withEffect">
                                  <p:stCondLst>
                                    <p:cond delay="0"/>
                                  </p:stCondLst>
                                  <p:childTnLst>
                                    <p:animMotion origin="layout" path="M -3.95833E-6 -4.07407E-6 L -0.30559 -0.00532 " pathEditMode="relative" rAng="0" ptsTypes="AA">
                                      <p:cBhvr>
                                        <p:cTn id="47" dur="750" fill="hold"/>
                                        <p:tgtEl>
                                          <p:spTgt spid="10"/>
                                        </p:tgtEl>
                                        <p:attrNameLst>
                                          <p:attrName>ppt_x</p:attrName>
                                          <p:attrName>ppt_y</p:attrName>
                                        </p:attrNameLst>
                                      </p:cBhvr>
                                      <p:rCtr x="-15286" y="-2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7" grpId="0"/>
      <p:bldP spid="17" grpId="1"/>
      <p:bldP spid="2" grpId="0"/>
      <p:bldP spid="8" grpId="0"/>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5" name="Rectangle 4"/>
          <p:cNvSpPr/>
          <p:nvPr/>
        </p:nvSpPr>
        <p:spPr>
          <a:xfrm>
            <a:off x="0" y="0"/>
            <a:ext cx="12192000" cy="2588455"/>
          </a:xfrm>
          <a:prstGeom prst="rect">
            <a:avLst/>
          </a:prstGeom>
          <a:solidFill>
            <a:schemeClr val="accent1">
              <a:lumMod val="50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lumMod val="95000"/>
                  <a:lumOff val="5000"/>
                </a:schemeClr>
              </a:solidFill>
            </a:endParaRPr>
          </a:p>
        </p:txBody>
      </p:sp>
      <p:sp>
        <p:nvSpPr>
          <p:cNvPr id="6" name="TextBox 5"/>
          <p:cNvSpPr txBox="1"/>
          <p:nvPr/>
        </p:nvSpPr>
        <p:spPr>
          <a:xfrm>
            <a:off x="-4909623" y="509395"/>
            <a:ext cx="4909623" cy="1015663"/>
          </a:xfrm>
          <a:prstGeom prst="rect">
            <a:avLst/>
          </a:prstGeom>
          <a:noFill/>
          <a:ln>
            <a:noFill/>
          </a:ln>
        </p:spPr>
        <p:txBody>
          <a:bodyPr wrap="square" rtlCol="0">
            <a:spAutoFit/>
          </a:bodyPr>
          <a:lstStyle/>
          <a:p>
            <a:r>
              <a:rPr lang="fr-FR" sz="6000" dirty="0">
                <a:solidFill>
                  <a:schemeClr val="tx1">
                    <a:lumMod val="95000"/>
                    <a:lumOff val="5000"/>
                  </a:schemeClr>
                </a:solidFill>
                <a:latin typeface="Century Gothic" panose="020B0502020202020204" pitchFamily="34" charset="0"/>
              </a:rPr>
              <a:t>Modélisation</a:t>
            </a:r>
          </a:p>
        </p:txBody>
      </p:sp>
      <p:cxnSp>
        <p:nvCxnSpPr>
          <p:cNvPr id="7" name="Straight Connector 6"/>
          <p:cNvCxnSpPr/>
          <p:nvPr/>
        </p:nvCxnSpPr>
        <p:spPr>
          <a:xfrm flipH="1">
            <a:off x="5106573" y="0"/>
            <a:ext cx="14068" cy="25884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978769" y="233792"/>
            <a:ext cx="0" cy="590843"/>
          </a:xfrm>
          <a:prstGeom prst="line">
            <a:avLst/>
          </a:prstGeom>
          <a:ln w="1079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934219" y="1568766"/>
            <a:ext cx="0" cy="590843"/>
          </a:xfrm>
          <a:prstGeom prst="line">
            <a:avLst/>
          </a:prstGeom>
          <a:ln w="1079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363283" y="329158"/>
            <a:ext cx="3638845" cy="461665"/>
          </a:xfrm>
          <a:prstGeom prst="rect">
            <a:avLst/>
          </a:prstGeom>
          <a:noFill/>
        </p:spPr>
        <p:txBody>
          <a:bodyPr wrap="square" rtlCol="0">
            <a:spAutoFit/>
          </a:bodyPr>
          <a:lstStyle/>
          <a:p>
            <a:r>
              <a:rPr lang="fr-FR" sz="2400" dirty="0">
                <a:solidFill>
                  <a:schemeClr val="tx1">
                    <a:lumMod val="95000"/>
                    <a:lumOff val="5000"/>
                  </a:schemeClr>
                </a:solidFill>
                <a:latin typeface="Segoe Script" panose="030B0504020000000003" pitchFamily="66" charset="0"/>
              </a:rPr>
              <a:t>Pourquoi</a:t>
            </a:r>
            <a:r>
              <a:rPr lang="en-US" sz="2400" dirty="0">
                <a:solidFill>
                  <a:schemeClr val="tx1">
                    <a:lumMod val="95000"/>
                    <a:lumOff val="5000"/>
                  </a:schemeClr>
                </a:solidFill>
                <a:latin typeface="Segoe Script" panose="030B0504020000000003" pitchFamily="66" charset="0"/>
              </a:rPr>
              <a:t> MERISE ?</a:t>
            </a:r>
            <a:endParaRPr lang="fr-FR" sz="2400" dirty="0">
              <a:solidFill>
                <a:schemeClr val="tx1">
                  <a:lumMod val="95000"/>
                  <a:lumOff val="5000"/>
                </a:schemeClr>
              </a:solidFill>
              <a:latin typeface="Segoe Script" panose="030B0504020000000003" pitchFamily="66" charset="0"/>
            </a:endParaRPr>
          </a:p>
        </p:txBody>
      </p:sp>
      <p:sp>
        <p:nvSpPr>
          <p:cNvPr id="12" name="TextBox 11"/>
          <p:cNvSpPr txBox="1"/>
          <p:nvPr/>
        </p:nvSpPr>
        <p:spPr>
          <a:xfrm>
            <a:off x="6363283" y="1633354"/>
            <a:ext cx="3638845" cy="461665"/>
          </a:xfrm>
          <a:prstGeom prst="rect">
            <a:avLst/>
          </a:prstGeom>
          <a:noFill/>
        </p:spPr>
        <p:txBody>
          <a:bodyPr wrap="square" rtlCol="0">
            <a:spAutoFit/>
          </a:bodyPr>
          <a:lstStyle/>
          <a:p>
            <a:r>
              <a:rPr lang="fr-FR" sz="2400" dirty="0">
                <a:solidFill>
                  <a:schemeClr val="tx1">
                    <a:lumMod val="95000"/>
                    <a:lumOff val="5000"/>
                  </a:schemeClr>
                </a:solidFill>
                <a:latin typeface="Segoe Script" panose="030B0504020000000003" pitchFamily="66" charset="0"/>
              </a:rPr>
              <a:t>Modèle</a:t>
            </a:r>
            <a:r>
              <a:rPr lang="en-US" sz="2400" dirty="0">
                <a:solidFill>
                  <a:schemeClr val="tx1">
                    <a:lumMod val="95000"/>
                    <a:lumOff val="5000"/>
                  </a:schemeClr>
                </a:solidFill>
                <a:latin typeface="Segoe Script" panose="030B0504020000000003" pitchFamily="66" charset="0"/>
              </a:rPr>
              <a:t> </a:t>
            </a:r>
            <a:r>
              <a:rPr lang="fr-FR" sz="2400" dirty="0">
                <a:solidFill>
                  <a:schemeClr val="tx1">
                    <a:lumMod val="95000"/>
                    <a:lumOff val="5000"/>
                  </a:schemeClr>
                </a:solidFill>
                <a:latin typeface="Segoe Script" panose="030B0504020000000003" pitchFamily="66" charset="0"/>
              </a:rPr>
              <a:t>Conceptuel</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4727" y="3084725"/>
            <a:ext cx="2662813" cy="2662813"/>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73617" y="2642155"/>
            <a:ext cx="4644764" cy="3438405"/>
          </a:xfrm>
          <a:prstGeom prst="rect">
            <a:avLst/>
          </a:prstGeom>
        </p:spPr>
      </p:pic>
      <p:sp>
        <p:nvSpPr>
          <p:cNvPr id="16" name="TextBox 15"/>
          <p:cNvSpPr txBox="1"/>
          <p:nvPr/>
        </p:nvSpPr>
        <p:spPr>
          <a:xfrm>
            <a:off x="8649975" y="3246753"/>
            <a:ext cx="2295529" cy="646331"/>
          </a:xfrm>
          <a:prstGeom prst="rect">
            <a:avLst/>
          </a:prstGeom>
          <a:noFill/>
        </p:spPr>
        <p:txBody>
          <a:bodyPr wrap="square" rtlCol="0">
            <a:spAutoFit/>
          </a:bodyPr>
          <a:lstStyle/>
          <a:p>
            <a:r>
              <a:rPr lang="fr-FR" sz="3600" dirty="0">
                <a:ln w="0"/>
                <a:solidFill>
                  <a:schemeClr val="tx1">
                    <a:lumMod val="75000"/>
                    <a:lumOff val="25000"/>
                  </a:schemeClr>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cs typeface="Times New Roman" panose="02020603050405020304" pitchFamily="18" charset="0"/>
              </a:rPr>
              <a:t>Entités</a:t>
            </a:r>
          </a:p>
        </p:txBody>
      </p:sp>
      <p:sp>
        <p:nvSpPr>
          <p:cNvPr id="17" name="TextBox 16"/>
          <p:cNvSpPr txBox="1"/>
          <p:nvPr/>
        </p:nvSpPr>
        <p:spPr>
          <a:xfrm>
            <a:off x="9093729" y="4003106"/>
            <a:ext cx="605116" cy="510778"/>
          </a:xfrm>
          <a:prstGeom prst="roundRect">
            <a:avLst/>
          </a:prstGeom>
          <a:solidFill>
            <a:schemeClr val="accent3">
              <a:lumMod val="40000"/>
              <a:lumOff val="60000"/>
            </a:schemeClr>
          </a:solidFill>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2400" dirty="0">
                <a:ln w="0"/>
                <a:solidFill>
                  <a:schemeClr val="tx1"/>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rPr>
              <a:t>14</a:t>
            </a:r>
            <a:endParaRPr lang="fr-FR" sz="2400" dirty="0">
              <a:ln w="0"/>
              <a:solidFill>
                <a:schemeClr val="tx1"/>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endParaRPr>
          </a:p>
        </p:txBody>
      </p:sp>
      <p:sp>
        <p:nvSpPr>
          <p:cNvPr id="18" name="TextBox 17"/>
          <p:cNvSpPr txBox="1"/>
          <p:nvPr/>
        </p:nvSpPr>
        <p:spPr>
          <a:xfrm>
            <a:off x="8649974" y="4810714"/>
            <a:ext cx="2677668" cy="646331"/>
          </a:xfrm>
          <a:prstGeom prst="rect">
            <a:avLst/>
          </a:prstGeom>
          <a:noFill/>
        </p:spPr>
        <p:txBody>
          <a:bodyPr wrap="square" rtlCol="0">
            <a:spAutoFit/>
          </a:bodyPr>
          <a:lstStyle/>
          <a:p>
            <a:r>
              <a:rPr lang="fr-FR" sz="3600" dirty="0">
                <a:ln w="0"/>
                <a:solidFill>
                  <a:schemeClr val="tx1">
                    <a:lumMod val="75000"/>
                    <a:lumOff val="25000"/>
                  </a:schemeClr>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cs typeface="Times New Roman" panose="02020603050405020304" pitchFamily="18" charset="0"/>
              </a:rPr>
              <a:t>Relations</a:t>
            </a:r>
          </a:p>
        </p:txBody>
      </p:sp>
      <p:sp>
        <p:nvSpPr>
          <p:cNvPr id="19" name="TextBox 18"/>
          <p:cNvSpPr txBox="1"/>
          <p:nvPr/>
        </p:nvSpPr>
        <p:spPr>
          <a:xfrm>
            <a:off x="9093728" y="5549485"/>
            <a:ext cx="605117" cy="510778"/>
          </a:xfrm>
          <a:prstGeom prst="roundRect">
            <a:avLst/>
          </a:prstGeom>
          <a:solidFill>
            <a:schemeClr val="accent3">
              <a:lumMod val="40000"/>
              <a:lumOff val="60000"/>
            </a:schemeClr>
          </a:solidFill>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2400" dirty="0">
                <a:ln w="0"/>
                <a:solidFill>
                  <a:schemeClr val="tx1"/>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rPr>
              <a:t>16</a:t>
            </a:r>
            <a:endParaRPr lang="fr-FR" sz="2400" dirty="0">
              <a:ln w="0"/>
              <a:solidFill>
                <a:schemeClr val="tx1"/>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endParaRPr>
          </a:p>
        </p:txBody>
      </p:sp>
      <p:sp>
        <p:nvSpPr>
          <p:cNvPr id="20" name="TextBox 19"/>
          <p:cNvSpPr txBox="1"/>
          <p:nvPr/>
        </p:nvSpPr>
        <p:spPr>
          <a:xfrm>
            <a:off x="1932241" y="3482245"/>
            <a:ext cx="4431042" cy="584775"/>
          </a:xfrm>
          <a:prstGeom prst="rect">
            <a:avLst/>
          </a:prstGeom>
          <a:noFill/>
        </p:spPr>
        <p:txBody>
          <a:bodyPr wrap="square" rtlCol="0">
            <a:spAutoFit/>
          </a:bodyPr>
          <a:lstStyle/>
          <a:p>
            <a:r>
              <a:rPr lang="fr-FR" sz="3200" dirty="0">
                <a:ln w="0"/>
                <a:solidFill>
                  <a:schemeClr val="tx1">
                    <a:lumMod val="75000"/>
                    <a:lumOff val="25000"/>
                  </a:schemeClr>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cs typeface="Times New Roman" panose="02020603050405020304" pitchFamily="18" charset="0"/>
              </a:rPr>
              <a:t>Non-redondance</a:t>
            </a:r>
          </a:p>
        </p:txBody>
      </p:sp>
      <p:sp>
        <p:nvSpPr>
          <p:cNvPr id="21" name="TextBox 20"/>
          <p:cNvSpPr txBox="1"/>
          <p:nvPr/>
        </p:nvSpPr>
        <p:spPr>
          <a:xfrm>
            <a:off x="1914254" y="4518327"/>
            <a:ext cx="3708914" cy="584775"/>
          </a:xfrm>
          <a:prstGeom prst="rect">
            <a:avLst/>
          </a:prstGeom>
          <a:noFill/>
        </p:spPr>
        <p:txBody>
          <a:bodyPr wrap="square" rtlCol="0">
            <a:spAutoFit/>
          </a:bodyPr>
          <a:lstStyle/>
          <a:p>
            <a:r>
              <a:rPr lang="fr-FR" sz="3200" dirty="0">
                <a:ln w="0"/>
                <a:solidFill>
                  <a:schemeClr val="tx1">
                    <a:lumMod val="75000"/>
                    <a:lumOff val="25000"/>
                  </a:schemeClr>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cs typeface="Times New Roman" panose="02020603050405020304" pitchFamily="18" charset="0"/>
              </a:rPr>
              <a:t>Cohérence</a:t>
            </a:r>
          </a:p>
        </p:txBody>
      </p:sp>
      <p:sp>
        <p:nvSpPr>
          <p:cNvPr id="22" name="TextBox 21"/>
          <p:cNvSpPr txBox="1"/>
          <p:nvPr/>
        </p:nvSpPr>
        <p:spPr>
          <a:xfrm>
            <a:off x="1914254" y="5549485"/>
            <a:ext cx="3708914" cy="584775"/>
          </a:xfrm>
          <a:prstGeom prst="rect">
            <a:avLst/>
          </a:prstGeom>
          <a:noFill/>
        </p:spPr>
        <p:txBody>
          <a:bodyPr wrap="square" rtlCol="0">
            <a:spAutoFit/>
          </a:bodyPr>
          <a:lstStyle/>
          <a:p>
            <a:r>
              <a:rPr lang="fr-FR" sz="3200" dirty="0">
                <a:ln w="0"/>
                <a:solidFill>
                  <a:schemeClr val="tx1">
                    <a:lumMod val="75000"/>
                    <a:lumOff val="25000"/>
                  </a:schemeClr>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cs typeface="Times New Roman" panose="02020603050405020304" pitchFamily="18" charset="0"/>
              </a:rPr>
              <a:t>Normalisation</a:t>
            </a:r>
            <a:endParaRPr lang="fr-FR" sz="3600" dirty="0">
              <a:ln w="0"/>
              <a:solidFill>
                <a:schemeClr val="tx1">
                  <a:lumMod val="75000"/>
                  <a:lumOff val="25000"/>
                </a:schemeClr>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cs typeface="Times New Roman" panose="02020603050405020304" pitchFamily="18" charset="0"/>
            </a:endParaRPr>
          </a:p>
        </p:txBody>
      </p:sp>
      <p:pic>
        <p:nvPicPr>
          <p:cNvPr id="25" name="Picture 24"/>
          <p:cNvPicPr>
            <a:picLocks noChangeAspect="1"/>
          </p:cNvPicPr>
          <p:nvPr/>
        </p:nvPicPr>
        <p:blipFill>
          <a:blip r:embed="rId6"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396820" y="4443324"/>
            <a:ext cx="861240" cy="1038841"/>
          </a:xfrm>
          <a:prstGeom prst="rect">
            <a:avLst/>
          </a:prstGeom>
        </p:spPr>
      </p:pic>
      <p:sp>
        <p:nvSpPr>
          <p:cNvPr id="26" name="Left Brace 25"/>
          <p:cNvSpPr/>
          <p:nvPr/>
        </p:nvSpPr>
        <p:spPr>
          <a:xfrm>
            <a:off x="1373856" y="3361765"/>
            <a:ext cx="558385" cy="2897900"/>
          </a:xfrm>
          <a:prstGeom prst="leftBrace">
            <a:avLst>
              <a:gd name="adj1" fmla="val 8333"/>
              <a:gd name="adj2" fmla="val 50928"/>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fr-FR" dirty="0"/>
          </a:p>
        </p:txBody>
      </p:sp>
      <p:sp>
        <p:nvSpPr>
          <p:cNvPr id="28" name="Right Arrow 27"/>
          <p:cNvSpPr/>
          <p:nvPr/>
        </p:nvSpPr>
        <p:spPr>
          <a:xfrm>
            <a:off x="5163279" y="4185305"/>
            <a:ext cx="2313161" cy="777440"/>
          </a:xfrm>
          <a:prstGeom prst="rightArrow">
            <a:avLst/>
          </a:prstGeom>
          <a:ln>
            <a:solidFill>
              <a:schemeClr val="tx1">
                <a:lumMod val="95000"/>
                <a:lumOff val="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fr-FR" dirty="0"/>
          </a:p>
        </p:txBody>
      </p:sp>
      <p:sp>
        <p:nvSpPr>
          <p:cNvPr id="23" name="Oval 22"/>
          <p:cNvSpPr/>
          <p:nvPr/>
        </p:nvSpPr>
        <p:spPr>
          <a:xfrm>
            <a:off x="11139054" y="5979868"/>
            <a:ext cx="831273" cy="753991"/>
          </a:xfrm>
          <a:prstGeom prst="ellipse">
            <a:avLst/>
          </a:prstGeom>
          <a:ln w="2857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3600" b="1" dirty="0">
                <a:ln w="0"/>
                <a:solidFill>
                  <a:schemeClr val="tx1"/>
                </a:solidFill>
                <a:effectLst>
                  <a:outerShdw blurRad="38100" dist="19050" dir="2700000" algn="tl" rotWithShape="0">
                    <a:schemeClr val="dk1">
                      <a:alpha val="40000"/>
                    </a:schemeClr>
                  </a:outerShdw>
                </a:effectLst>
              </a:rPr>
              <a:t>5</a:t>
            </a:r>
          </a:p>
        </p:txBody>
      </p:sp>
    </p:spTree>
    <p:extLst>
      <p:ext uri="{BB962C8B-B14F-4D97-AF65-F5344CB8AC3E}">
        <p14:creationId xmlns:p14="http://schemas.microsoft.com/office/powerpoint/2010/main" val="3367231845"/>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750"/>
                                        <p:tgtEl>
                                          <p:spTgt spid="5"/>
                                        </p:tgtEl>
                                      </p:cBhvr>
                                    </p:animEffect>
                                  </p:childTnLst>
                                </p:cTn>
                              </p:par>
                            </p:childTnLst>
                          </p:cTn>
                        </p:par>
                        <p:par>
                          <p:cTn id="8" fill="hold">
                            <p:stCondLst>
                              <p:cond delay="750"/>
                            </p:stCondLst>
                            <p:childTnLst>
                              <p:par>
                                <p:cTn id="9" presetID="63" presetClass="path" presetSubtype="0" accel="50000" decel="50000" fill="hold" grpId="0" nodeType="afterEffect">
                                  <p:stCondLst>
                                    <p:cond delay="0"/>
                                  </p:stCondLst>
                                  <p:childTnLst>
                                    <p:animMotion origin="layout" path="M 2.08333E-6 3.7037E-7 L 0.40911 0.00671 " pathEditMode="relative" rAng="0" ptsTypes="AA">
                                      <p:cBhvr>
                                        <p:cTn id="10" dur="750" fill="hold"/>
                                        <p:tgtEl>
                                          <p:spTgt spid="6"/>
                                        </p:tgtEl>
                                        <p:attrNameLst>
                                          <p:attrName>ppt_x</p:attrName>
                                          <p:attrName>ppt_y</p:attrName>
                                        </p:attrNameLst>
                                      </p:cBhvr>
                                      <p:rCtr x="20456" y="324"/>
                                    </p:animMotion>
                                  </p:childTnLst>
                                </p:cTn>
                              </p:par>
                            </p:childTnLst>
                          </p:cTn>
                        </p:par>
                        <p:par>
                          <p:cTn id="11" fill="hold">
                            <p:stCondLst>
                              <p:cond delay="1500"/>
                            </p:stCondLst>
                            <p:childTnLst>
                              <p:par>
                                <p:cTn id="12" presetID="22" presetClass="entr" presetSubtype="4"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500"/>
                                        <p:tgtEl>
                                          <p:spTgt spid="8"/>
                                        </p:tgtEl>
                                      </p:cBhvr>
                                    </p:animEffect>
                                  </p:childTnLst>
                                </p:cTn>
                              </p:par>
                            </p:childTnLst>
                          </p:cTn>
                        </p:par>
                        <p:par>
                          <p:cTn id="20" fill="hold">
                            <p:stCondLst>
                              <p:cond delay="500"/>
                            </p:stCondLst>
                            <p:childTnLst>
                              <p:par>
                                <p:cTn id="21" presetID="22" presetClass="entr" presetSubtype="8" fill="hold" grpId="0" nodeType="afterEffect">
                                  <p:stCondLst>
                                    <p:cond delay="0"/>
                                  </p:stCondLst>
                                  <p:iterate type="lt">
                                    <p:tmPct val="7000"/>
                                  </p:iterate>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down)">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left)">
                                      <p:cBhvr>
                                        <p:cTn id="33" dur="500"/>
                                        <p:tgtEl>
                                          <p:spTgt spid="15"/>
                                        </p:tgtEl>
                                      </p:cBhvr>
                                    </p:animEffect>
                                  </p:childTnLst>
                                </p:cTn>
                              </p:par>
                              <p:par>
                                <p:cTn id="34" presetID="53" presetClass="exit" presetSubtype="544" fill="hold" nodeType="withEffect">
                                  <p:stCondLst>
                                    <p:cond delay="0"/>
                                  </p:stCondLst>
                                  <p:childTnLst>
                                    <p:anim calcmode="lin" valueType="num">
                                      <p:cBhvr>
                                        <p:cTn id="35" dur="500"/>
                                        <p:tgtEl>
                                          <p:spTgt spid="14"/>
                                        </p:tgtEl>
                                        <p:attrNameLst>
                                          <p:attrName>ppt_w</p:attrName>
                                        </p:attrNameLst>
                                      </p:cBhvr>
                                      <p:tavLst>
                                        <p:tav tm="0">
                                          <p:val>
                                            <p:strVal val="ppt_w"/>
                                          </p:val>
                                        </p:tav>
                                        <p:tav tm="100000">
                                          <p:val>
                                            <p:fltVal val="0"/>
                                          </p:val>
                                        </p:tav>
                                      </p:tavLst>
                                    </p:anim>
                                    <p:anim calcmode="lin" valueType="num">
                                      <p:cBhvr>
                                        <p:cTn id="36" dur="500"/>
                                        <p:tgtEl>
                                          <p:spTgt spid="14"/>
                                        </p:tgtEl>
                                        <p:attrNameLst>
                                          <p:attrName>ppt_h</p:attrName>
                                        </p:attrNameLst>
                                      </p:cBhvr>
                                      <p:tavLst>
                                        <p:tav tm="0">
                                          <p:val>
                                            <p:strVal val="ppt_h"/>
                                          </p:val>
                                        </p:tav>
                                        <p:tav tm="100000">
                                          <p:val>
                                            <p:fltVal val="0"/>
                                          </p:val>
                                        </p:tav>
                                      </p:tavLst>
                                    </p:anim>
                                    <p:animEffect transition="out" filter="fade">
                                      <p:cBhvr>
                                        <p:cTn id="37" dur="500"/>
                                        <p:tgtEl>
                                          <p:spTgt spid="14"/>
                                        </p:tgtEl>
                                      </p:cBhvr>
                                    </p:animEffect>
                                    <p:anim calcmode="lin" valueType="num">
                                      <p:cBhvr>
                                        <p:cTn id="38" dur="500"/>
                                        <p:tgtEl>
                                          <p:spTgt spid="14"/>
                                        </p:tgtEl>
                                        <p:attrNameLst>
                                          <p:attrName>ppt_x</p:attrName>
                                        </p:attrNameLst>
                                      </p:cBhvr>
                                      <p:tavLst>
                                        <p:tav tm="0">
                                          <p:val>
                                            <p:strVal val="ppt_x"/>
                                          </p:val>
                                        </p:tav>
                                        <p:tav tm="100000">
                                          <p:val>
                                            <p:fltVal val="0.5"/>
                                          </p:val>
                                        </p:tav>
                                      </p:tavLst>
                                    </p:anim>
                                    <p:anim calcmode="lin" valueType="num">
                                      <p:cBhvr>
                                        <p:cTn id="39" dur="500"/>
                                        <p:tgtEl>
                                          <p:spTgt spid="14"/>
                                        </p:tgtEl>
                                        <p:attrNameLst>
                                          <p:attrName>ppt_y</p:attrName>
                                        </p:attrNameLst>
                                      </p:cBhvr>
                                      <p:tavLst>
                                        <p:tav tm="0">
                                          <p:val>
                                            <p:strVal val="ppt_y"/>
                                          </p:val>
                                        </p:tav>
                                        <p:tav tm="100000">
                                          <p:val>
                                            <p:fltVal val="0.5"/>
                                          </p:val>
                                        </p:tav>
                                      </p:tavLst>
                                    </p:anim>
                                    <p:set>
                                      <p:cBhvr>
                                        <p:cTn id="40" dur="1" fill="hold">
                                          <p:stCondLst>
                                            <p:cond delay="499"/>
                                          </p:stCondLst>
                                        </p:cTn>
                                        <p:tgtEl>
                                          <p:spTgt spid="14"/>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53" presetClass="exit" presetSubtype="544" fill="hold" nodeType="clickEffect">
                                  <p:stCondLst>
                                    <p:cond delay="0"/>
                                  </p:stCondLst>
                                  <p:childTnLst>
                                    <p:anim calcmode="lin" valueType="num">
                                      <p:cBhvr>
                                        <p:cTn id="44" dur="500"/>
                                        <p:tgtEl>
                                          <p:spTgt spid="15"/>
                                        </p:tgtEl>
                                        <p:attrNameLst>
                                          <p:attrName>ppt_w</p:attrName>
                                        </p:attrNameLst>
                                      </p:cBhvr>
                                      <p:tavLst>
                                        <p:tav tm="0">
                                          <p:val>
                                            <p:strVal val="ppt_w"/>
                                          </p:val>
                                        </p:tav>
                                        <p:tav tm="100000">
                                          <p:val>
                                            <p:fltVal val="0"/>
                                          </p:val>
                                        </p:tav>
                                      </p:tavLst>
                                    </p:anim>
                                    <p:anim calcmode="lin" valueType="num">
                                      <p:cBhvr>
                                        <p:cTn id="45" dur="500"/>
                                        <p:tgtEl>
                                          <p:spTgt spid="15"/>
                                        </p:tgtEl>
                                        <p:attrNameLst>
                                          <p:attrName>ppt_h</p:attrName>
                                        </p:attrNameLst>
                                      </p:cBhvr>
                                      <p:tavLst>
                                        <p:tav tm="0">
                                          <p:val>
                                            <p:strVal val="ppt_h"/>
                                          </p:val>
                                        </p:tav>
                                        <p:tav tm="100000">
                                          <p:val>
                                            <p:fltVal val="0"/>
                                          </p:val>
                                        </p:tav>
                                      </p:tavLst>
                                    </p:anim>
                                    <p:animEffect transition="out" filter="fade">
                                      <p:cBhvr>
                                        <p:cTn id="46" dur="500"/>
                                        <p:tgtEl>
                                          <p:spTgt spid="15"/>
                                        </p:tgtEl>
                                      </p:cBhvr>
                                    </p:animEffect>
                                    <p:anim calcmode="lin" valueType="num">
                                      <p:cBhvr>
                                        <p:cTn id="47" dur="500"/>
                                        <p:tgtEl>
                                          <p:spTgt spid="15"/>
                                        </p:tgtEl>
                                        <p:attrNameLst>
                                          <p:attrName>ppt_x</p:attrName>
                                        </p:attrNameLst>
                                      </p:cBhvr>
                                      <p:tavLst>
                                        <p:tav tm="0">
                                          <p:val>
                                            <p:strVal val="ppt_x"/>
                                          </p:val>
                                        </p:tav>
                                        <p:tav tm="100000">
                                          <p:val>
                                            <p:fltVal val="0.5"/>
                                          </p:val>
                                        </p:tav>
                                      </p:tavLst>
                                    </p:anim>
                                    <p:anim calcmode="lin" valueType="num">
                                      <p:cBhvr>
                                        <p:cTn id="48" dur="500"/>
                                        <p:tgtEl>
                                          <p:spTgt spid="15"/>
                                        </p:tgtEl>
                                        <p:attrNameLst>
                                          <p:attrName>ppt_y</p:attrName>
                                        </p:attrNameLst>
                                      </p:cBhvr>
                                      <p:tavLst>
                                        <p:tav tm="0">
                                          <p:val>
                                            <p:strVal val="ppt_y"/>
                                          </p:val>
                                        </p:tav>
                                        <p:tav tm="100000">
                                          <p:val>
                                            <p:fltVal val="0.5"/>
                                          </p:val>
                                        </p:tav>
                                      </p:tavLst>
                                    </p:anim>
                                    <p:set>
                                      <p:cBhvr>
                                        <p:cTn id="49" dur="1" fill="hold">
                                          <p:stCondLst>
                                            <p:cond delay="499"/>
                                          </p:stCondLst>
                                        </p:cTn>
                                        <p:tgtEl>
                                          <p:spTgt spid="15"/>
                                        </p:tgtEl>
                                        <p:attrNameLst>
                                          <p:attrName>style.visibility</p:attrName>
                                        </p:attrNameLst>
                                      </p:cBhvr>
                                      <p:to>
                                        <p:strVal val="hidden"/>
                                      </p:to>
                                    </p:set>
                                  </p:childTnLst>
                                </p:cTn>
                              </p:par>
                            </p:childTnLst>
                          </p:cTn>
                        </p:par>
                        <p:par>
                          <p:cTn id="50" fill="hold">
                            <p:stCondLst>
                              <p:cond delay="500"/>
                            </p:stCondLst>
                            <p:childTnLst>
                              <p:par>
                                <p:cTn id="51" presetID="22" presetClass="entr" presetSubtype="1" fill="hold" nodeType="after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wipe(up)">
                                      <p:cBhvr>
                                        <p:cTn id="53" dur="500"/>
                                        <p:tgtEl>
                                          <p:spTgt spid="9"/>
                                        </p:tgtEl>
                                      </p:cBhvr>
                                    </p:animEffect>
                                  </p:childTnLst>
                                </p:cTn>
                              </p:par>
                            </p:childTnLst>
                          </p:cTn>
                        </p:par>
                        <p:par>
                          <p:cTn id="54" fill="hold">
                            <p:stCondLst>
                              <p:cond delay="1000"/>
                            </p:stCondLst>
                            <p:childTnLst>
                              <p:par>
                                <p:cTn id="55" presetID="22" presetClass="entr" presetSubtype="8" fill="hold" grpId="0" nodeType="after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ipe(left)">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wipe(down)">
                                      <p:cBhvr>
                                        <p:cTn id="62" dur="500"/>
                                        <p:tgtEl>
                                          <p:spTgt spid="2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wipe(left)">
                                      <p:cBhvr>
                                        <p:cTn id="67" dur="500"/>
                                        <p:tgtEl>
                                          <p:spTgt spid="26"/>
                                        </p:tgtEl>
                                      </p:cBhvr>
                                    </p:animEffect>
                                  </p:childTnLst>
                                </p:cTn>
                              </p:par>
                            </p:childTnLst>
                          </p:cTn>
                        </p:par>
                        <p:par>
                          <p:cTn id="68" fill="hold">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wipe(left)">
                                      <p:cBhvr>
                                        <p:cTn id="71" dur="500"/>
                                        <p:tgtEl>
                                          <p:spTgt spid="20"/>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wipe(left)">
                                      <p:cBhvr>
                                        <p:cTn id="76" dur="500"/>
                                        <p:tgtEl>
                                          <p:spTgt spid="21"/>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wipe(left)">
                                      <p:cBhvr>
                                        <p:cTn id="81" dur="500"/>
                                        <p:tgtEl>
                                          <p:spTgt spid="22"/>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wipe(left)">
                                      <p:cBhvr>
                                        <p:cTn id="86" dur="500"/>
                                        <p:tgtEl>
                                          <p:spTgt spid="28"/>
                                        </p:tgtEl>
                                      </p:cBhvr>
                                    </p:animEffect>
                                  </p:childTnLst>
                                </p:cTn>
                              </p:par>
                            </p:childTnLst>
                          </p:cTn>
                        </p:par>
                        <p:par>
                          <p:cTn id="87" fill="hold">
                            <p:stCondLst>
                              <p:cond delay="500"/>
                            </p:stCondLst>
                            <p:childTnLst>
                              <p:par>
                                <p:cTn id="88" presetID="22" presetClass="entr" presetSubtype="8" fill="hold" grpId="0" nodeType="afterEffect">
                                  <p:stCondLst>
                                    <p:cond delay="0"/>
                                  </p:stCondLst>
                                  <p:childTnLst>
                                    <p:set>
                                      <p:cBhvr>
                                        <p:cTn id="89" dur="1" fill="hold">
                                          <p:stCondLst>
                                            <p:cond delay="0"/>
                                          </p:stCondLst>
                                        </p:cTn>
                                        <p:tgtEl>
                                          <p:spTgt spid="16"/>
                                        </p:tgtEl>
                                        <p:attrNameLst>
                                          <p:attrName>style.visibility</p:attrName>
                                        </p:attrNameLst>
                                      </p:cBhvr>
                                      <p:to>
                                        <p:strVal val="visible"/>
                                      </p:to>
                                    </p:set>
                                    <p:animEffect transition="in" filter="wipe(left)">
                                      <p:cBhvr>
                                        <p:cTn id="90" dur="500"/>
                                        <p:tgtEl>
                                          <p:spTgt spid="16"/>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18"/>
                                        </p:tgtEl>
                                        <p:attrNameLst>
                                          <p:attrName>style.visibility</p:attrName>
                                        </p:attrNameLst>
                                      </p:cBhvr>
                                      <p:to>
                                        <p:strVal val="visible"/>
                                      </p:to>
                                    </p:set>
                                    <p:animEffect transition="in" filter="wipe(left)">
                                      <p:cBhvr>
                                        <p:cTn id="93" dur="500"/>
                                        <p:tgtEl>
                                          <p:spTgt spid="18"/>
                                        </p:tgtEl>
                                      </p:cBhvr>
                                    </p:animEffect>
                                  </p:childTnLst>
                                </p:cTn>
                              </p:par>
                            </p:childTnLst>
                          </p:cTn>
                        </p:par>
                        <p:par>
                          <p:cTn id="94" fill="hold">
                            <p:stCondLst>
                              <p:cond delay="1000"/>
                            </p:stCondLst>
                            <p:childTnLst>
                              <p:par>
                                <p:cTn id="95" presetID="22" presetClass="entr" presetSubtype="1" fill="hold" grpId="0" nodeType="afterEffect">
                                  <p:stCondLst>
                                    <p:cond delay="0"/>
                                  </p:stCondLst>
                                  <p:childTnLst>
                                    <p:set>
                                      <p:cBhvr>
                                        <p:cTn id="96" dur="1" fill="hold">
                                          <p:stCondLst>
                                            <p:cond delay="0"/>
                                          </p:stCondLst>
                                        </p:cTn>
                                        <p:tgtEl>
                                          <p:spTgt spid="17"/>
                                        </p:tgtEl>
                                        <p:attrNameLst>
                                          <p:attrName>style.visibility</p:attrName>
                                        </p:attrNameLst>
                                      </p:cBhvr>
                                      <p:to>
                                        <p:strVal val="visible"/>
                                      </p:to>
                                    </p:set>
                                    <p:animEffect transition="in" filter="wipe(up)">
                                      <p:cBhvr>
                                        <p:cTn id="97" dur="500"/>
                                        <p:tgtEl>
                                          <p:spTgt spid="17"/>
                                        </p:tgtEl>
                                      </p:cBhvr>
                                    </p:animEffect>
                                  </p:childTnLst>
                                </p:cTn>
                              </p:par>
                              <p:par>
                                <p:cTn id="98" presetID="22" presetClass="entr" presetSubtype="1" fill="hold" grpId="0" nodeType="withEffect">
                                  <p:stCondLst>
                                    <p:cond delay="0"/>
                                  </p:stCondLst>
                                  <p:childTnLst>
                                    <p:set>
                                      <p:cBhvr>
                                        <p:cTn id="99" dur="1" fill="hold">
                                          <p:stCondLst>
                                            <p:cond delay="0"/>
                                          </p:stCondLst>
                                        </p:cTn>
                                        <p:tgtEl>
                                          <p:spTgt spid="19"/>
                                        </p:tgtEl>
                                        <p:attrNameLst>
                                          <p:attrName>style.visibility</p:attrName>
                                        </p:attrNameLst>
                                      </p:cBhvr>
                                      <p:to>
                                        <p:strVal val="visible"/>
                                      </p:to>
                                    </p:set>
                                    <p:animEffect transition="in" filter="wipe(up)">
                                      <p:cBhvr>
                                        <p:cTn id="10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1" grpId="0"/>
      <p:bldP spid="12" grpId="0"/>
      <p:bldP spid="16" grpId="0"/>
      <p:bldP spid="17" grpId="0" animBg="1"/>
      <p:bldP spid="18" grpId="0"/>
      <p:bldP spid="19" grpId="0" animBg="1"/>
      <p:bldP spid="20" grpId="0"/>
      <p:bldP spid="21" grpId="0"/>
      <p:bldP spid="22" grpId="0"/>
      <p:bldP spid="26" grpId="0" animBg="1"/>
      <p:bldP spid="2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2532659" cy="6858000"/>
          </a:xfrm>
          <a:prstGeom prst="rect">
            <a:avLst/>
          </a:prstGeom>
        </p:spPr>
      </p:pic>
      <p:sp>
        <p:nvSpPr>
          <p:cNvPr id="5" name="Rectangle 4"/>
          <p:cNvSpPr/>
          <p:nvPr/>
        </p:nvSpPr>
        <p:spPr>
          <a:xfrm>
            <a:off x="0" y="0"/>
            <a:ext cx="12192000" cy="2487706"/>
          </a:xfrm>
          <a:prstGeom prst="rect">
            <a:avLst/>
          </a:prstGeom>
          <a:solidFill>
            <a:schemeClr val="tx1">
              <a:lumMod val="95000"/>
              <a:lumOff val="5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TextBox 5"/>
          <p:cNvSpPr txBox="1"/>
          <p:nvPr/>
        </p:nvSpPr>
        <p:spPr>
          <a:xfrm>
            <a:off x="12532658" y="736021"/>
            <a:ext cx="10103225" cy="1015663"/>
          </a:xfrm>
          <a:prstGeom prst="rect">
            <a:avLst/>
          </a:prstGeom>
          <a:noFill/>
        </p:spPr>
        <p:txBody>
          <a:bodyPr wrap="square" rtlCol="0">
            <a:spAutoFit/>
          </a:bodyPr>
          <a:lstStyle/>
          <a:p>
            <a:r>
              <a:rPr lang="fr-FR" sz="6000" dirty="0">
                <a:solidFill>
                  <a:schemeClr val="bg1"/>
                </a:solidFill>
                <a:latin typeface="Century Gothic" panose="020B0502020202020204" pitchFamily="34" charset="0"/>
              </a:rPr>
              <a:t>Outils de développement</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15168" y="5203020"/>
            <a:ext cx="2625866" cy="153048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833" y="5329872"/>
            <a:ext cx="1032948" cy="1385655"/>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79514" y="5127136"/>
            <a:ext cx="1447920" cy="1588391"/>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28768" y="5162601"/>
            <a:ext cx="1835653" cy="1432016"/>
          </a:xfrm>
          <a:prstGeom prst="rect">
            <a:avLst/>
          </a:prstGeom>
        </p:spPr>
      </p:pic>
      <p:pic>
        <p:nvPicPr>
          <p:cNvPr id="11" name="Picture 10"/>
          <p:cNvPicPr/>
          <p:nvPr/>
        </p:nvPicPr>
        <p:blipFill>
          <a:blip r:embed="rId8" cstate="print">
            <a:extLst>
              <a:ext uri="{28A0092B-C50C-407E-A947-70E740481C1C}">
                <a14:useLocalDpi xmlns:a14="http://schemas.microsoft.com/office/drawing/2010/main" val="0"/>
              </a:ext>
            </a:extLst>
          </a:blip>
          <a:stretch>
            <a:fillRect/>
          </a:stretch>
        </p:blipFill>
        <p:spPr>
          <a:xfrm>
            <a:off x="1725681" y="5329873"/>
            <a:ext cx="1142919" cy="1276782"/>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741" y="5341910"/>
            <a:ext cx="1252707" cy="1252707"/>
          </a:xfrm>
          <a:prstGeom prst="rect">
            <a:avLst/>
          </a:prstGeom>
        </p:spPr>
      </p:pic>
      <p:sp>
        <p:nvSpPr>
          <p:cNvPr id="14" name="Oval 13"/>
          <p:cNvSpPr/>
          <p:nvPr/>
        </p:nvSpPr>
        <p:spPr>
          <a:xfrm>
            <a:off x="11139054" y="5979868"/>
            <a:ext cx="831273" cy="753991"/>
          </a:xfrm>
          <a:prstGeom prst="ellipse">
            <a:avLst/>
          </a:prstGeom>
          <a:ln w="2857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3600" b="1" dirty="0">
                <a:ln w="0"/>
                <a:solidFill>
                  <a:schemeClr val="tx1"/>
                </a:solidFill>
                <a:effectLst>
                  <a:outerShdw blurRad="38100" dist="19050" dir="2700000" algn="tl" rotWithShape="0">
                    <a:schemeClr val="dk1">
                      <a:alpha val="40000"/>
                    </a:schemeClr>
                  </a:outerShdw>
                </a:effectLst>
              </a:rPr>
              <a:t>6</a:t>
            </a:r>
          </a:p>
        </p:txBody>
      </p:sp>
    </p:spTree>
    <p:extLst>
      <p:ext uri="{BB962C8B-B14F-4D97-AF65-F5344CB8AC3E}">
        <p14:creationId xmlns:p14="http://schemas.microsoft.com/office/powerpoint/2010/main" val="421104946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35" presetClass="path" presetSubtype="0" accel="50000" decel="50000" fill="hold" grpId="0" nodeType="afterEffect">
                                  <p:stCondLst>
                                    <p:cond delay="0"/>
                                  </p:stCondLst>
                                  <p:childTnLst>
                                    <p:animMotion origin="layout" path="M 2.29167E-6 0.00023 L -1.02318 -0.02176 " pathEditMode="relative" rAng="0" ptsTypes="AA">
                                      <p:cBhvr>
                                        <p:cTn id="10" dur="2000" fill="hold"/>
                                        <p:tgtEl>
                                          <p:spTgt spid="6"/>
                                        </p:tgtEl>
                                        <p:attrNameLst>
                                          <p:attrName>ppt_x</p:attrName>
                                          <p:attrName>ppt_y</p:attrName>
                                        </p:attrNameLst>
                                      </p:cBhvr>
                                      <p:rCtr x="-51159" y="-1111"/>
                                    </p:animMotion>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anim calcmode="lin" valueType="num">
                                      <p:cBhvr>
                                        <p:cTn id="16" dur="1000" fill="hold"/>
                                        <p:tgtEl>
                                          <p:spTgt spid="12"/>
                                        </p:tgtEl>
                                        <p:attrNameLst>
                                          <p:attrName>ppt_x</p:attrName>
                                        </p:attrNameLst>
                                      </p:cBhvr>
                                      <p:tavLst>
                                        <p:tav tm="0">
                                          <p:val>
                                            <p:strVal val="#ppt_x"/>
                                          </p:val>
                                        </p:tav>
                                        <p:tav tm="100000">
                                          <p:val>
                                            <p:strVal val="#ppt_x"/>
                                          </p:val>
                                        </p:tav>
                                      </p:tavLst>
                                    </p:anim>
                                    <p:anim calcmode="lin" valueType="num">
                                      <p:cBhvr>
                                        <p:cTn id="1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anim calcmode="lin" valueType="num">
                                      <p:cBhvr>
                                        <p:cTn id="37" dur="1000" fill="hold"/>
                                        <p:tgtEl>
                                          <p:spTgt spid="9"/>
                                        </p:tgtEl>
                                        <p:attrNameLst>
                                          <p:attrName>ppt_x</p:attrName>
                                        </p:attrNameLst>
                                      </p:cBhvr>
                                      <p:tavLst>
                                        <p:tav tm="0">
                                          <p:val>
                                            <p:strVal val="#ppt_x"/>
                                          </p:val>
                                        </p:tav>
                                        <p:tav tm="100000">
                                          <p:val>
                                            <p:strVal val="#ppt_x"/>
                                          </p:val>
                                        </p:tav>
                                      </p:tavLst>
                                    </p:anim>
                                    <p:anim calcmode="lin" valueType="num">
                                      <p:cBhvr>
                                        <p:cTn id="3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1000"/>
                                        <p:tgtEl>
                                          <p:spTgt spid="7"/>
                                        </p:tgtEl>
                                      </p:cBhvr>
                                    </p:animEffect>
                                    <p:anim calcmode="lin" valueType="num">
                                      <p:cBhvr>
                                        <p:cTn id="44" dur="1000" fill="hold"/>
                                        <p:tgtEl>
                                          <p:spTgt spid="7"/>
                                        </p:tgtEl>
                                        <p:attrNameLst>
                                          <p:attrName>ppt_x</p:attrName>
                                        </p:attrNameLst>
                                      </p:cBhvr>
                                      <p:tavLst>
                                        <p:tav tm="0">
                                          <p:val>
                                            <p:strVal val="#ppt_x"/>
                                          </p:val>
                                        </p:tav>
                                        <p:tav tm="100000">
                                          <p:val>
                                            <p:strVal val="#ppt_x"/>
                                          </p:val>
                                        </p:tav>
                                      </p:tavLst>
                                    </p:anim>
                                    <p:anim calcmode="lin" valueType="num">
                                      <p:cBhvr>
                                        <p:cTn id="4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1000"/>
                                        <p:tgtEl>
                                          <p:spTgt spid="10"/>
                                        </p:tgtEl>
                                      </p:cBhvr>
                                    </p:animEffect>
                                    <p:anim calcmode="lin" valueType="num">
                                      <p:cBhvr>
                                        <p:cTn id="51" dur="1000" fill="hold"/>
                                        <p:tgtEl>
                                          <p:spTgt spid="10"/>
                                        </p:tgtEl>
                                        <p:attrNameLst>
                                          <p:attrName>ppt_x</p:attrName>
                                        </p:attrNameLst>
                                      </p:cBhvr>
                                      <p:tavLst>
                                        <p:tav tm="0">
                                          <p:val>
                                            <p:strVal val="#ppt_x"/>
                                          </p:val>
                                        </p:tav>
                                        <p:tav tm="100000">
                                          <p:val>
                                            <p:strVal val="#ppt_x"/>
                                          </p:val>
                                        </p:tav>
                                      </p:tavLst>
                                    </p:anim>
                                    <p:anim calcmode="lin" valueType="num">
                                      <p:cBhvr>
                                        <p:cTn id="5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TextBox 5"/>
          <p:cNvSpPr txBox="1"/>
          <p:nvPr/>
        </p:nvSpPr>
        <p:spPr>
          <a:xfrm>
            <a:off x="5605587" y="1471940"/>
            <a:ext cx="2272322"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Robert C. Martin</a:t>
            </a:r>
            <a:endParaRPr lang="fr-FR" sz="24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7877908" y="1471940"/>
            <a:ext cx="1969477" cy="461665"/>
          </a:xfrm>
          <a:prstGeom prst="rect">
            <a:avLst/>
          </a:prstGeom>
          <a:noFill/>
        </p:spPr>
        <p:txBody>
          <a:bodyPr wrap="square" rtlCol="0">
            <a:spAutoFit/>
          </a:bodyPr>
          <a:lstStyle/>
          <a:p>
            <a:r>
              <a:rPr lang="fr-FR" sz="2400" b="1" dirty="0">
                <a:latin typeface="Times New Roman" panose="02020603050405020304" pitchFamily="18" charset="0"/>
                <a:cs typeface="Times New Roman" panose="02020603050405020304" pitchFamily="18" charset="0"/>
              </a:rPr>
              <a:t>1970 !!!</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96692" y="1227221"/>
            <a:ext cx="1229847" cy="95109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17698" y="1349579"/>
            <a:ext cx="891540" cy="706382"/>
          </a:xfrm>
          <a:prstGeom prst="rect">
            <a:avLst/>
          </a:prstGeom>
        </p:spPr>
      </p:pic>
      <p:sp>
        <p:nvSpPr>
          <p:cNvPr id="11" name="TextBox 10"/>
          <p:cNvSpPr txBox="1"/>
          <p:nvPr/>
        </p:nvSpPr>
        <p:spPr>
          <a:xfrm>
            <a:off x="6376299" y="2225729"/>
            <a:ext cx="5721531" cy="523220"/>
          </a:xfrm>
          <a:prstGeom prst="rect">
            <a:avLst/>
          </a:prstGeom>
          <a:noFill/>
        </p:spPr>
        <p:txBody>
          <a:bodyPr wrap="square" rtlCol="0">
            <a:spAutoFit/>
          </a:bodyPr>
          <a:lstStyle/>
          <a:p>
            <a:r>
              <a:rPr lang="en-US" sz="2800" dirty="0">
                <a:ln w="0"/>
                <a:effectLst>
                  <a:outerShdw blurRad="38100" dist="19050" dir="2700000" algn="tl" rotWithShape="0">
                    <a:schemeClr val="dk1">
                      <a:alpha val="40000"/>
                    </a:schemeClr>
                  </a:outerShdw>
                </a:effectLst>
                <a:latin typeface="Century Gothic" panose="020B0502020202020204" pitchFamily="34" charset="0"/>
              </a:rPr>
              <a:t>Single Responsibility Principle </a:t>
            </a:r>
            <a:endParaRPr lang="fr-FR" sz="2800" dirty="0">
              <a:ln w="0"/>
              <a:effectLst>
                <a:outerShdw blurRad="38100" dist="19050" dir="2700000" algn="tl" rotWithShape="0">
                  <a:schemeClr val="dk1">
                    <a:alpha val="40000"/>
                  </a:schemeClr>
                </a:outerShdw>
              </a:effectLst>
              <a:latin typeface="Century Gothic" panose="020B0502020202020204" pitchFamily="34" charset="0"/>
            </a:endParaRPr>
          </a:p>
        </p:txBody>
      </p:sp>
      <p:sp>
        <p:nvSpPr>
          <p:cNvPr id="12" name="TextBox 11"/>
          <p:cNvSpPr txBox="1"/>
          <p:nvPr/>
        </p:nvSpPr>
        <p:spPr>
          <a:xfrm>
            <a:off x="6376299" y="2922642"/>
            <a:ext cx="5721531" cy="523220"/>
          </a:xfrm>
          <a:prstGeom prst="rect">
            <a:avLst/>
          </a:prstGeom>
          <a:noFill/>
        </p:spPr>
        <p:txBody>
          <a:bodyPr wrap="square" rtlCol="0">
            <a:spAutoFit/>
          </a:bodyPr>
          <a:lstStyle/>
          <a:p>
            <a:r>
              <a:rPr lang="en-US" sz="2800" dirty="0">
                <a:ln w="0"/>
                <a:effectLst>
                  <a:outerShdw blurRad="38100" dist="19050" dir="2700000" algn="tl" rotWithShape="0">
                    <a:schemeClr val="dk1">
                      <a:alpha val="40000"/>
                    </a:schemeClr>
                  </a:outerShdw>
                </a:effectLst>
                <a:latin typeface="Century Gothic" panose="020B0502020202020204" pitchFamily="34" charset="0"/>
              </a:rPr>
              <a:t>Open/Closed Principle </a:t>
            </a:r>
            <a:endParaRPr lang="fr-FR" sz="2800" dirty="0">
              <a:ln w="0"/>
              <a:effectLst>
                <a:outerShdw blurRad="38100" dist="19050" dir="2700000" algn="tl" rotWithShape="0">
                  <a:schemeClr val="dk1">
                    <a:alpha val="40000"/>
                  </a:schemeClr>
                </a:outerShdw>
              </a:effectLst>
              <a:latin typeface="Century Gothic" panose="020B0502020202020204" pitchFamily="34" charset="0"/>
            </a:endParaRPr>
          </a:p>
        </p:txBody>
      </p:sp>
      <p:sp>
        <p:nvSpPr>
          <p:cNvPr id="13" name="TextBox 12"/>
          <p:cNvSpPr txBox="1"/>
          <p:nvPr/>
        </p:nvSpPr>
        <p:spPr>
          <a:xfrm>
            <a:off x="6376299" y="3619555"/>
            <a:ext cx="5721531" cy="523220"/>
          </a:xfrm>
          <a:prstGeom prst="rect">
            <a:avLst/>
          </a:prstGeom>
          <a:noFill/>
        </p:spPr>
        <p:txBody>
          <a:bodyPr wrap="square" rtlCol="0">
            <a:spAutoFit/>
          </a:bodyPr>
          <a:lstStyle/>
          <a:p>
            <a:r>
              <a:rPr lang="en-US" sz="2800" dirty="0">
                <a:ln w="0"/>
                <a:effectLst>
                  <a:outerShdw blurRad="38100" dist="19050" dir="2700000" algn="tl" rotWithShape="0">
                    <a:schemeClr val="dk1">
                      <a:alpha val="40000"/>
                    </a:schemeClr>
                  </a:outerShdw>
                </a:effectLst>
                <a:latin typeface="Century Gothic" panose="020B0502020202020204" pitchFamily="34" charset="0"/>
              </a:rPr>
              <a:t>Liskov Substitution Principle </a:t>
            </a:r>
            <a:endParaRPr lang="fr-FR" sz="2800" dirty="0">
              <a:ln w="0"/>
              <a:effectLst>
                <a:outerShdw blurRad="38100" dist="19050" dir="2700000" algn="tl" rotWithShape="0">
                  <a:schemeClr val="dk1">
                    <a:alpha val="40000"/>
                  </a:schemeClr>
                </a:outerShdw>
              </a:effectLst>
              <a:latin typeface="Century Gothic" panose="020B0502020202020204" pitchFamily="34" charset="0"/>
            </a:endParaRPr>
          </a:p>
        </p:txBody>
      </p:sp>
      <p:sp>
        <p:nvSpPr>
          <p:cNvPr id="14" name="TextBox 13"/>
          <p:cNvSpPr txBox="1"/>
          <p:nvPr/>
        </p:nvSpPr>
        <p:spPr>
          <a:xfrm>
            <a:off x="6376299" y="4316468"/>
            <a:ext cx="5721531" cy="523220"/>
          </a:xfrm>
          <a:prstGeom prst="rect">
            <a:avLst/>
          </a:prstGeom>
          <a:noFill/>
        </p:spPr>
        <p:txBody>
          <a:bodyPr wrap="square" rtlCol="0">
            <a:spAutoFit/>
          </a:bodyPr>
          <a:lstStyle/>
          <a:p>
            <a:r>
              <a:rPr lang="en-US" sz="2800" dirty="0">
                <a:ln w="0"/>
                <a:effectLst>
                  <a:outerShdw blurRad="38100" dist="19050" dir="2700000" algn="tl" rotWithShape="0">
                    <a:schemeClr val="dk1">
                      <a:alpha val="40000"/>
                    </a:schemeClr>
                  </a:outerShdw>
                </a:effectLst>
                <a:latin typeface="Century Gothic" panose="020B0502020202020204" pitchFamily="34" charset="0"/>
              </a:rPr>
              <a:t>Interface Segregation Principle </a:t>
            </a:r>
            <a:endParaRPr lang="fr-FR" sz="2800" dirty="0">
              <a:ln w="0"/>
              <a:effectLst>
                <a:outerShdw blurRad="38100" dist="19050" dir="2700000" algn="tl" rotWithShape="0">
                  <a:schemeClr val="dk1">
                    <a:alpha val="40000"/>
                  </a:schemeClr>
                </a:outerShdw>
              </a:effectLst>
              <a:latin typeface="Century Gothic" panose="020B0502020202020204" pitchFamily="34" charset="0"/>
            </a:endParaRPr>
          </a:p>
        </p:txBody>
      </p:sp>
      <p:sp>
        <p:nvSpPr>
          <p:cNvPr id="15" name="TextBox 14"/>
          <p:cNvSpPr txBox="1"/>
          <p:nvPr/>
        </p:nvSpPr>
        <p:spPr>
          <a:xfrm>
            <a:off x="6376299" y="5013381"/>
            <a:ext cx="5721531" cy="523220"/>
          </a:xfrm>
          <a:prstGeom prst="rect">
            <a:avLst/>
          </a:prstGeom>
          <a:noFill/>
        </p:spPr>
        <p:txBody>
          <a:bodyPr wrap="square" rtlCol="0">
            <a:spAutoFit/>
          </a:bodyPr>
          <a:lstStyle/>
          <a:p>
            <a:r>
              <a:rPr lang="en-US" sz="2800" dirty="0">
                <a:ln w="0"/>
                <a:effectLst>
                  <a:outerShdw blurRad="38100" dist="19050" dir="2700000" algn="tl" rotWithShape="0">
                    <a:schemeClr val="dk1">
                      <a:alpha val="40000"/>
                    </a:schemeClr>
                  </a:outerShdw>
                </a:effectLst>
                <a:latin typeface="Century Gothic" panose="020B0502020202020204" pitchFamily="34" charset="0"/>
              </a:rPr>
              <a:t>Dependency Inversion Principle </a:t>
            </a:r>
            <a:endParaRPr lang="fr-FR" sz="2800" dirty="0">
              <a:ln w="0"/>
              <a:effectLst>
                <a:outerShdw blurRad="38100" dist="19050" dir="2700000" algn="tl" rotWithShape="0">
                  <a:schemeClr val="dk1">
                    <a:alpha val="40000"/>
                  </a:schemeClr>
                </a:outerShdw>
              </a:effectLst>
              <a:latin typeface="Century Gothic" panose="020B0502020202020204" pitchFamily="34" charset="0"/>
            </a:endParaRPr>
          </a:p>
        </p:txBody>
      </p:sp>
      <p:sp>
        <p:nvSpPr>
          <p:cNvPr id="16" name="Oval 15"/>
          <p:cNvSpPr/>
          <p:nvPr/>
        </p:nvSpPr>
        <p:spPr>
          <a:xfrm>
            <a:off x="5617840" y="2263656"/>
            <a:ext cx="561703" cy="4473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2800" b="1" dirty="0">
                <a:ln/>
                <a:solidFill>
                  <a:schemeClr val="bg1"/>
                </a:solidFill>
              </a:rPr>
              <a:t>S</a:t>
            </a:r>
            <a:endParaRPr lang="fr-FR" sz="2800" b="1" dirty="0">
              <a:ln/>
              <a:solidFill>
                <a:schemeClr val="bg1"/>
              </a:solidFill>
            </a:endParaRPr>
          </a:p>
        </p:txBody>
      </p:sp>
      <p:sp>
        <p:nvSpPr>
          <p:cNvPr id="17" name="Oval 16"/>
          <p:cNvSpPr/>
          <p:nvPr/>
        </p:nvSpPr>
        <p:spPr>
          <a:xfrm>
            <a:off x="5617839" y="2960569"/>
            <a:ext cx="561703" cy="4473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2800" b="1" dirty="0">
                <a:ln/>
                <a:solidFill>
                  <a:schemeClr val="bg1"/>
                </a:solidFill>
              </a:rPr>
              <a:t>O</a:t>
            </a:r>
            <a:endParaRPr lang="fr-FR" sz="2800" b="1" dirty="0">
              <a:ln/>
              <a:solidFill>
                <a:schemeClr val="bg1"/>
              </a:solidFill>
            </a:endParaRPr>
          </a:p>
        </p:txBody>
      </p:sp>
      <p:sp>
        <p:nvSpPr>
          <p:cNvPr id="18" name="Oval 17"/>
          <p:cNvSpPr/>
          <p:nvPr/>
        </p:nvSpPr>
        <p:spPr>
          <a:xfrm>
            <a:off x="5624370" y="3657482"/>
            <a:ext cx="561703" cy="4473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2800" b="1" dirty="0">
                <a:ln/>
                <a:solidFill>
                  <a:schemeClr val="bg1"/>
                </a:solidFill>
              </a:rPr>
              <a:t>L</a:t>
            </a:r>
            <a:endParaRPr lang="fr-FR" sz="2800" b="1" dirty="0">
              <a:ln/>
              <a:solidFill>
                <a:schemeClr val="bg1"/>
              </a:solidFill>
            </a:endParaRPr>
          </a:p>
        </p:txBody>
      </p:sp>
      <p:sp>
        <p:nvSpPr>
          <p:cNvPr id="19" name="Oval 18"/>
          <p:cNvSpPr/>
          <p:nvPr/>
        </p:nvSpPr>
        <p:spPr>
          <a:xfrm>
            <a:off x="5624370" y="4354395"/>
            <a:ext cx="561703" cy="4473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2800" b="1" dirty="0">
                <a:ln/>
                <a:solidFill>
                  <a:schemeClr val="bg1"/>
                </a:solidFill>
              </a:rPr>
              <a:t>I</a:t>
            </a:r>
            <a:endParaRPr lang="fr-FR" sz="2800" b="1" dirty="0">
              <a:ln/>
              <a:solidFill>
                <a:schemeClr val="bg1"/>
              </a:solidFill>
            </a:endParaRPr>
          </a:p>
        </p:txBody>
      </p:sp>
      <p:sp>
        <p:nvSpPr>
          <p:cNvPr id="20" name="Oval 19"/>
          <p:cNvSpPr/>
          <p:nvPr/>
        </p:nvSpPr>
        <p:spPr>
          <a:xfrm>
            <a:off x="5624369" y="5051308"/>
            <a:ext cx="561703" cy="4473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2800" b="1" dirty="0">
                <a:ln/>
                <a:solidFill>
                  <a:schemeClr val="bg1"/>
                </a:solidFill>
              </a:rPr>
              <a:t>D</a:t>
            </a:r>
            <a:endParaRPr lang="fr-FR" sz="2800" b="1" dirty="0">
              <a:ln/>
              <a:solidFill>
                <a:schemeClr val="bg1"/>
              </a:solidFill>
            </a:endParaRPr>
          </a:p>
        </p:txBody>
      </p:sp>
      <p:sp>
        <p:nvSpPr>
          <p:cNvPr id="21" name="Rectangle 20"/>
          <p:cNvSpPr/>
          <p:nvPr/>
        </p:nvSpPr>
        <p:spPr>
          <a:xfrm>
            <a:off x="0" y="0"/>
            <a:ext cx="12192000" cy="122722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1"/>
            <a:ext cx="5346949" cy="6858001"/>
          </a:xfrm>
          <a:prstGeom prst="rect">
            <a:avLst/>
          </a:prstGeom>
        </p:spPr>
      </p:pic>
      <p:sp>
        <p:nvSpPr>
          <p:cNvPr id="23" name="TextBox 22"/>
          <p:cNvSpPr txBox="1"/>
          <p:nvPr/>
        </p:nvSpPr>
        <p:spPr>
          <a:xfrm>
            <a:off x="12192000" y="12318"/>
            <a:ext cx="5721531" cy="707886"/>
          </a:xfrm>
          <a:prstGeom prst="rect">
            <a:avLst/>
          </a:prstGeom>
          <a:noFill/>
        </p:spPr>
        <p:txBody>
          <a:bodyPr wrap="square" rtlCol="0">
            <a:spAutoFit/>
          </a:bodyPr>
          <a:lstStyle/>
          <a:p>
            <a:r>
              <a:rPr lang="fr-FR" sz="4000" dirty="0">
                <a:ln w="0"/>
                <a:solidFill>
                  <a:schemeClr val="bg1"/>
                </a:solidFill>
                <a:effectLst>
                  <a:outerShdw blurRad="38100" dist="19050" dir="2700000" algn="tl" rotWithShape="0">
                    <a:schemeClr val="dk1">
                      <a:alpha val="40000"/>
                    </a:schemeClr>
                  </a:outerShdw>
                </a:effectLst>
                <a:latin typeface="Century Gothic" panose="020B0502020202020204" pitchFamily="34" charset="0"/>
              </a:rPr>
              <a:t>Les principes S.O.L.I.D</a:t>
            </a:r>
          </a:p>
        </p:txBody>
      </p:sp>
      <p:sp>
        <p:nvSpPr>
          <p:cNvPr id="24" name="Oval 23"/>
          <p:cNvSpPr/>
          <p:nvPr/>
        </p:nvSpPr>
        <p:spPr>
          <a:xfrm>
            <a:off x="11139054" y="5979868"/>
            <a:ext cx="831273" cy="753991"/>
          </a:xfrm>
          <a:prstGeom prst="ellipse">
            <a:avLst/>
          </a:prstGeom>
          <a:ln w="2857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3600" b="1" dirty="0">
                <a:ln w="0"/>
                <a:solidFill>
                  <a:schemeClr val="tx1"/>
                </a:solidFill>
                <a:effectLst>
                  <a:outerShdw blurRad="38100" dist="19050" dir="2700000" algn="tl" rotWithShape="0">
                    <a:schemeClr val="dk1">
                      <a:alpha val="40000"/>
                    </a:schemeClr>
                  </a:outerShdw>
                </a:effectLst>
              </a:rPr>
              <a:t>7</a:t>
            </a:r>
          </a:p>
        </p:txBody>
      </p:sp>
    </p:spTree>
    <p:extLst>
      <p:ext uri="{BB962C8B-B14F-4D97-AF65-F5344CB8AC3E}">
        <p14:creationId xmlns:p14="http://schemas.microsoft.com/office/powerpoint/2010/main" val="73543503"/>
      </p:ext>
    </p:extLst>
  </p:cSld>
  <p:clrMapOvr>
    <a:masterClrMapping/>
  </p:clrMapOvr>
  <mc:AlternateContent xmlns:mc="http://schemas.openxmlformats.org/markup-compatibility/2006" xmlns:p14="http://schemas.microsoft.com/office/powerpoint/2010/main">
    <mc:Choice Requires="p14">
      <p:transition spd="slow" p14:dur="1600">
        <p14:prism dir="d"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35" presetClass="path" presetSubtype="0" accel="50000" decel="50000" fill="hold" grpId="0" nodeType="afterEffect">
                                  <p:stCondLst>
                                    <p:cond delay="0"/>
                                  </p:stCondLst>
                                  <p:childTnLst>
                                    <p:animMotion origin="layout" path="M 0.01276 0.01505 L -0.99701 0.01412 " pathEditMode="relative" rAng="0" ptsTypes="AA">
                                      <p:cBhvr>
                                        <p:cTn id="10" dur="2000" fill="hold"/>
                                        <p:tgtEl>
                                          <p:spTgt spid="23"/>
                                        </p:tgtEl>
                                        <p:attrNameLst>
                                          <p:attrName>ppt_x</p:attrName>
                                          <p:attrName>ppt_y</p:attrName>
                                        </p:attrNameLst>
                                      </p:cBhvr>
                                      <p:rCtr x="-50495" y="-46"/>
                                    </p:animMotion>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1000"/>
                                        <p:tgtEl>
                                          <p:spTgt spid="22"/>
                                        </p:tgtEl>
                                      </p:cBhvr>
                                    </p:animEffect>
                                  </p:childTnLst>
                                </p:cTn>
                              </p:par>
                              <p:par>
                                <p:cTn id="16" presetID="63" presetClass="path" presetSubtype="0" accel="50000" decel="50000" fill="hold" grpId="1" nodeType="withEffect">
                                  <p:stCondLst>
                                    <p:cond delay="0"/>
                                  </p:stCondLst>
                                  <p:childTnLst>
                                    <p:animMotion origin="layout" path="M -0.99701 0.01412 L -0.54831 0.02709 " pathEditMode="relative" rAng="0" ptsTypes="AA">
                                      <p:cBhvr>
                                        <p:cTn id="17" dur="1000" fill="hold"/>
                                        <p:tgtEl>
                                          <p:spTgt spid="23"/>
                                        </p:tgtEl>
                                        <p:attrNameLst>
                                          <p:attrName>ppt_x</p:attrName>
                                          <p:attrName>ppt_y</p:attrName>
                                        </p:attrNameLst>
                                      </p:cBhvr>
                                      <p:rCtr x="22435" y="648"/>
                                    </p:animMotion>
                                  </p:childTnLst>
                                </p:cTn>
                              </p:par>
                              <p:par>
                                <p:cTn id="18" presetID="1" presetClass="entr" presetSubtype="0" fill="hold" grpId="0" nodeType="withEffect">
                                  <p:stCondLst>
                                    <p:cond delay="0"/>
                                  </p:stCondLst>
                                  <p:iterate type="lt">
                                    <p:tmAbs val="100"/>
                                  </p:iterate>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par>
                                <p:cTn id="25" presetID="6" presetClass="emph" presetSubtype="0" fill="hold" grpId="1" nodeType="withEffect">
                                  <p:stCondLst>
                                    <p:cond delay="0"/>
                                  </p:stCondLst>
                                  <p:childTnLst>
                                    <p:animScale>
                                      <p:cBhvr>
                                        <p:cTn id="26" dur="500" fill="hold"/>
                                        <p:tgtEl>
                                          <p:spTgt spid="7"/>
                                        </p:tgtEl>
                                      </p:cBhvr>
                                      <p:by x="150000" y="150000"/>
                                    </p:animScale>
                                  </p:childTnLst>
                                </p:cTn>
                              </p:par>
                            </p:childTnLst>
                          </p:cTn>
                        </p:par>
                      </p:childTnLst>
                    </p:cTn>
                  </p:par>
                  <p:par>
                    <p:cTn id="27" fill="hold">
                      <p:stCondLst>
                        <p:cond delay="indefinite"/>
                      </p:stCondLst>
                      <p:childTnLst>
                        <p:par>
                          <p:cTn id="28" fill="hold">
                            <p:stCondLst>
                              <p:cond delay="0"/>
                            </p:stCondLst>
                            <p:childTnLst>
                              <p:par>
                                <p:cTn id="29" presetID="6" presetClass="emph" presetSubtype="0" fill="hold" grpId="2" nodeType="clickEffect">
                                  <p:stCondLst>
                                    <p:cond delay="0"/>
                                  </p:stCondLst>
                                  <p:childTnLst>
                                    <p:animScale>
                                      <p:cBhvr>
                                        <p:cTn id="30" dur="500" fill="hold"/>
                                        <p:tgtEl>
                                          <p:spTgt spid="7"/>
                                        </p:tgtEl>
                                      </p:cBhvr>
                                      <p:by x="67000" y="67000"/>
                                    </p:animScale>
                                  </p:childTnLst>
                                </p:cTn>
                              </p:par>
                              <p:par>
                                <p:cTn id="31" presetID="53" presetClass="entr" presetSubtype="16"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Effect transition="in" filter="fad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p:cTn id="40" dur="500" fill="hold"/>
                                        <p:tgtEl>
                                          <p:spTgt spid="9"/>
                                        </p:tgtEl>
                                        <p:attrNameLst>
                                          <p:attrName>ppt_w</p:attrName>
                                        </p:attrNameLst>
                                      </p:cBhvr>
                                      <p:tavLst>
                                        <p:tav tm="0">
                                          <p:val>
                                            <p:fltVal val="0"/>
                                          </p:val>
                                        </p:tav>
                                        <p:tav tm="100000">
                                          <p:val>
                                            <p:strVal val="#ppt_w"/>
                                          </p:val>
                                        </p:tav>
                                      </p:tavLst>
                                    </p:anim>
                                    <p:anim calcmode="lin" valueType="num">
                                      <p:cBhvr>
                                        <p:cTn id="41" dur="500" fill="hold"/>
                                        <p:tgtEl>
                                          <p:spTgt spid="9"/>
                                        </p:tgtEl>
                                        <p:attrNameLst>
                                          <p:attrName>ppt_h</p:attrName>
                                        </p:attrNameLst>
                                      </p:cBhvr>
                                      <p:tavLst>
                                        <p:tav tm="0">
                                          <p:val>
                                            <p:fltVal val="0"/>
                                          </p:val>
                                        </p:tav>
                                        <p:tav tm="100000">
                                          <p:val>
                                            <p:strVal val="#ppt_h"/>
                                          </p:val>
                                        </p:tav>
                                      </p:tavLst>
                                    </p:anim>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500" fill="hold"/>
                                        <p:tgtEl>
                                          <p:spTgt spid="16"/>
                                        </p:tgtEl>
                                        <p:attrNameLst>
                                          <p:attrName>ppt_w</p:attrName>
                                        </p:attrNameLst>
                                      </p:cBhvr>
                                      <p:tavLst>
                                        <p:tav tm="0">
                                          <p:val>
                                            <p:fltVal val="0"/>
                                          </p:val>
                                        </p:tav>
                                        <p:tav tm="100000">
                                          <p:val>
                                            <p:strVal val="#ppt_w"/>
                                          </p:val>
                                        </p:tav>
                                      </p:tavLst>
                                    </p:anim>
                                    <p:anim calcmode="lin" valueType="num">
                                      <p:cBhvr>
                                        <p:cTn id="48" dur="500" fill="hold"/>
                                        <p:tgtEl>
                                          <p:spTgt spid="16"/>
                                        </p:tgtEl>
                                        <p:attrNameLst>
                                          <p:attrName>ppt_h</p:attrName>
                                        </p:attrNameLst>
                                      </p:cBhvr>
                                      <p:tavLst>
                                        <p:tav tm="0">
                                          <p:val>
                                            <p:fltVal val="0"/>
                                          </p:val>
                                        </p:tav>
                                        <p:tav tm="100000">
                                          <p:val>
                                            <p:strVal val="#ppt_h"/>
                                          </p:val>
                                        </p:tav>
                                      </p:tavLst>
                                    </p:anim>
                                    <p:animEffect transition="in" filter="fade">
                                      <p:cBhvr>
                                        <p:cTn id="49" dur="500"/>
                                        <p:tgtEl>
                                          <p:spTgt spid="16"/>
                                        </p:tgtEl>
                                      </p:cBhvr>
                                    </p:animEffect>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wipe(left)">
                                      <p:cBhvr>
                                        <p:cTn id="53" dur="500"/>
                                        <p:tgtEl>
                                          <p:spTgt spid="11"/>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grpId="0" nodeType="clickEffect">
                                  <p:stCondLst>
                                    <p:cond delay="0"/>
                                  </p:stCondLst>
                                  <p:childTnLst>
                                    <p:set>
                                      <p:cBhvr>
                                        <p:cTn id="57" dur="1" fill="hold">
                                          <p:stCondLst>
                                            <p:cond delay="0"/>
                                          </p:stCondLst>
                                        </p:cTn>
                                        <p:tgtEl>
                                          <p:spTgt spid="17"/>
                                        </p:tgtEl>
                                        <p:attrNameLst>
                                          <p:attrName>style.visibility</p:attrName>
                                        </p:attrNameLst>
                                      </p:cBhvr>
                                      <p:to>
                                        <p:strVal val="visible"/>
                                      </p:to>
                                    </p:set>
                                    <p:anim calcmode="lin" valueType="num">
                                      <p:cBhvr>
                                        <p:cTn id="58" dur="500" fill="hold"/>
                                        <p:tgtEl>
                                          <p:spTgt spid="17"/>
                                        </p:tgtEl>
                                        <p:attrNameLst>
                                          <p:attrName>ppt_w</p:attrName>
                                        </p:attrNameLst>
                                      </p:cBhvr>
                                      <p:tavLst>
                                        <p:tav tm="0">
                                          <p:val>
                                            <p:fltVal val="0"/>
                                          </p:val>
                                        </p:tav>
                                        <p:tav tm="100000">
                                          <p:val>
                                            <p:strVal val="#ppt_w"/>
                                          </p:val>
                                        </p:tav>
                                      </p:tavLst>
                                    </p:anim>
                                    <p:anim calcmode="lin" valueType="num">
                                      <p:cBhvr>
                                        <p:cTn id="59" dur="500" fill="hold"/>
                                        <p:tgtEl>
                                          <p:spTgt spid="17"/>
                                        </p:tgtEl>
                                        <p:attrNameLst>
                                          <p:attrName>ppt_h</p:attrName>
                                        </p:attrNameLst>
                                      </p:cBhvr>
                                      <p:tavLst>
                                        <p:tav tm="0">
                                          <p:val>
                                            <p:fltVal val="0"/>
                                          </p:val>
                                        </p:tav>
                                        <p:tav tm="100000">
                                          <p:val>
                                            <p:strVal val="#ppt_h"/>
                                          </p:val>
                                        </p:tav>
                                      </p:tavLst>
                                    </p:anim>
                                    <p:animEffect transition="in" filter="fade">
                                      <p:cBhvr>
                                        <p:cTn id="60" dur="500"/>
                                        <p:tgtEl>
                                          <p:spTgt spid="17"/>
                                        </p:tgtEl>
                                      </p:cBhvr>
                                    </p:animEffect>
                                  </p:childTnLst>
                                </p:cTn>
                              </p:par>
                            </p:childTnLst>
                          </p:cTn>
                        </p:par>
                        <p:par>
                          <p:cTn id="61" fill="hold">
                            <p:stCondLst>
                              <p:cond delay="500"/>
                            </p:stCondLst>
                            <p:childTnLst>
                              <p:par>
                                <p:cTn id="62" presetID="22" presetClass="entr" presetSubtype="8" fill="hold" grpId="0" nodeType="after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wipe(left)">
                                      <p:cBhvr>
                                        <p:cTn id="64" dur="500"/>
                                        <p:tgtEl>
                                          <p:spTgt spid="12"/>
                                        </p:tgtEl>
                                      </p:cBhvr>
                                    </p:animEffect>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grpId="0" nodeType="clickEffect">
                                  <p:stCondLst>
                                    <p:cond delay="0"/>
                                  </p:stCondLst>
                                  <p:childTnLst>
                                    <p:set>
                                      <p:cBhvr>
                                        <p:cTn id="68" dur="1" fill="hold">
                                          <p:stCondLst>
                                            <p:cond delay="0"/>
                                          </p:stCondLst>
                                        </p:cTn>
                                        <p:tgtEl>
                                          <p:spTgt spid="18"/>
                                        </p:tgtEl>
                                        <p:attrNameLst>
                                          <p:attrName>style.visibility</p:attrName>
                                        </p:attrNameLst>
                                      </p:cBhvr>
                                      <p:to>
                                        <p:strVal val="visible"/>
                                      </p:to>
                                    </p:set>
                                    <p:anim calcmode="lin" valueType="num">
                                      <p:cBhvr>
                                        <p:cTn id="69" dur="500" fill="hold"/>
                                        <p:tgtEl>
                                          <p:spTgt spid="18"/>
                                        </p:tgtEl>
                                        <p:attrNameLst>
                                          <p:attrName>ppt_w</p:attrName>
                                        </p:attrNameLst>
                                      </p:cBhvr>
                                      <p:tavLst>
                                        <p:tav tm="0">
                                          <p:val>
                                            <p:fltVal val="0"/>
                                          </p:val>
                                        </p:tav>
                                        <p:tav tm="100000">
                                          <p:val>
                                            <p:strVal val="#ppt_w"/>
                                          </p:val>
                                        </p:tav>
                                      </p:tavLst>
                                    </p:anim>
                                    <p:anim calcmode="lin" valueType="num">
                                      <p:cBhvr>
                                        <p:cTn id="70" dur="500" fill="hold"/>
                                        <p:tgtEl>
                                          <p:spTgt spid="18"/>
                                        </p:tgtEl>
                                        <p:attrNameLst>
                                          <p:attrName>ppt_h</p:attrName>
                                        </p:attrNameLst>
                                      </p:cBhvr>
                                      <p:tavLst>
                                        <p:tav tm="0">
                                          <p:val>
                                            <p:fltVal val="0"/>
                                          </p:val>
                                        </p:tav>
                                        <p:tav tm="100000">
                                          <p:val>
                                            <p:strVal val="#ppt_h"/>
                                          </p:val>
                                        </p:tav>
                                      </p:tavLst>
                                    </p:anim>
                                    <p:animEffect transition="in" filter="fade">
                                      <p:cBhvr>
                                        <p:cTn id="71" dur="500"/>
                                        <p:tgtEl>
                                          <p:spTgt spid="18"/>
                                        </p:tgtEl>
                                      </p:cBhvr>
                                    </p:animEffect>
                                  </p:childTnLst>
                                </p:cTn>
                              </p:par>
                            </p:childTnLst>
                          </p:cTn>
                        </p:par>
                        <p:par>
                          <p:cTn id="72" fill="hold">
                            <p:stCondLst>
                              <p:cond delay="500"/>
                            </p:stCondLst>
                            <p:childTnLst>
                              <p:par>
                                <p:cTn id="73" presetID="22" presetClass="entr" presetSubtype="8" fill="hold" grpId="0" nodeType="after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wipe(left)">
                                      <p:cBhvr>
                                        <p:cTn id="75" dur="500"/>
                                        <p:tgtEl>
                                          <p:spTgt spid="13"/>
                                        </p:tgtEl>
                                      </p:cBhvr>
                                    </p:animEffect>
                                  </p:childTnLst>
                                </p:cTn>
                              </p:par>
                            </p:childTnLst>
                          </p:cTn>
                        </p:par>
                      </p:childTnLst>
                    </p:cTn>
                  </p:par>
                  <p:par>
                    <p:cTn id="76" fill="hold">
                      <p:stCondLst>
                        <p:cond delay="indefinite"/>
                      </p:stCondLst>
                      <p:childTnLst>
                        <p:par>
                          <p:cTn id="77" fill="hold">
                            <p:stCondLst>
                              <p:cond delay="0"/>
                            </p:stCondLst>
                            <p:childTnLst>
                              <p:par>
                                <p:cTn id="78" presetID="53" presetClass="entr" presetSubtype="16" fill="hold" grpId="0" nodeType="clickEffect">
                                  <p:stCondLst>
                                    <p:cond delay="0"/>
                                  </p:stCondLst>
                                  <p:childTnLst>
                                    <p:set>
                                      <p:cBhvr>
                                        <p:cTn id="79" dur="1" fill="hold">
                                          <p:stCondLst>
                                            <p:cond delay="0"/>
                                          </p:stCondLst>
                                        </p:cTn>
                                        <p:tgtEl>
                                          <p:spTgt spid="19"/>
                                        </p:tgtEl>
                                        <p:attrNameLst>
                                          <p:attrName>style.visibility</p:attrName>
                                        </p:attrNameLst>
                                      </p:cBhvr>
                                      <p:to>
                                        <p:strVal val="visible"/>
                                      </p:to>
                                    </p:set>
                                    <p:anim calcmode="lin" valueType="num">
                                      <p:cBhvr>
                                        <p:cTn id="80" dur="500" fill="hold"/>
                                        <p:tgtEl>
                                          <p:spTgt spid="19"/>
                                        </p:tgtEl>
                                        <p:attrNameLst>
                                          <p:attrName>ppt_w</p:attrName>
                                        </p:attrNameLst>
                                      </p:cBhvr>
                                      <p:tavLst>
                                        <p:tav tm="0">
                                          <p:val>
                                            <p:fltVal val="0"/>
                                          </p:val>
                                        </p:tav>
                                        <p:tav tm="100000">
                                          <p:val>
                                            <p:strVal val="#ppt_w"/>
                                          </p:val>
                                        </p:tav>
                                      </p:tavLst>
                                    </p:anim>
                                    <p:anim calcmode="lin" valueType="num">
                                      <p:cBhvr>
                                        <p:cTn id="81" dur="500" fill="hold"/>
                                        <p:tgtEl>
                                          <p:spTgt spid="19"/>
                                        </p:tgtEl>
                                        <p:attrNameLst>
                                          <p:attrName>ppt_h</p:attrName>
                                        </p:attrNameLst>
                                      </p:cBhvr>
                                      <p:tavLst>
                                        <p:tav tm="0">
                                          <p:val>
                                            <p:fltVal val="0"/>
                                          </p:val>
                                        </p:tav>
                                        <p:tav tm="100000">
                                          <p:val>
                                            <p:strVal val="#ppt_h"/>
                                          </p:val>
                                        </p:tav>
                                      </p:tavLst>
                                    </p:anim>
                                    <p:animEffect transition="in" filter="fade">
                                      <p:cBhvr>
                                        <p:cTn id="82" dur="500"/>
                                        <p:tgtEl>
                                          <p:spTgt spid="19"/>
                                        </p:tgtEl>
                                      </p:cBhvr>
                                    </p:animEffect>
                                  </p:childTnLst>
                                </p:cTn>
                              </p:par>
                            </p:childTnLst>
                          </p:cTn>
                        </p:par>
                        <p:par>
                          <p:cTn id="83" fill="hold">
                            <p:stCondLst>
                              <p:cond delay="500"/>
                            </p:stCondLst>
                            <p:childTnLst>
                              <p:par>
                                <p:cTn id="84" presetID="22" presetClass="entr" presetSubtype="8" fill="hold" grpId="0" nodeType="afterEffect">
                                  <p:stCondLst>
                                    <p:cond delay="0"/>
                                  </p:stCondLst>
                                  <p:childTnLst>
                                    <p:set>
                                      <p:cBhvr>
                                        <p:cTn id="85" dur="1" fill="hold">
                                          <p:stCondLst>
                                            <p:cond delay="0"/>
                                          </p:stCondLst>
                                        </p:cTn>
                                        <p:tgtEl>
                                          <p:spTgt spid="14"/>
                                        </p:tgtEl>
                                        <p:attrNameLst>
                                          <p:attrName>style.visibility</p:attrName>
                                        </p:attrNameLst>
                                      </p:cBhvr>
                                      <p:to>
                                        <p:strVal val="visible"/>
                                      </p:to>
                                    </p:set>
                                    <p:animEffect transition="in" filter="wipe(left)">
                                      <p:cBhvr>
                                        <p:cTn id="86" dur="500"/>
                                        <p:tgtEl>
                                          <p:spTgt spid="14"/>
                                        </p:tgtEl>
                                      </p:cBhvr>
                                    </p:animEffect>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grpId="0" nodeType="clickEffect">
                                  <p:stCondLst>
                                    <p:cond delay="0"/>
                                  </p:stCondLst>
                                  <p:childTnLst>
                                    <p:set>
                                      <p:cBhvr>
                                        <p:cTn id="90" dur="1" fill="hold">
                                          <p:stCondLst>
                                            <p:cond delay="0"/>
                                          </p:stCondLst>
                                        </p:cTn>
                                        <p:tgtEl>
                                          <p:spTgt spid="20"/>
                                        </p:tgtEl>
                                        <p:attrNameLst>
                                          <p:attrName>style.visibility</p:attrName>
                                        </p:attrNameLst>
                                      </p:cBhvr>
                                      <p:to>
                                        <p:strVal val="visible"/>
                                      </p:to>
                                    </p:set>
                                    <p:anim calcmode="lin" valueType="num">
                                      <p:cBhvr>
                                        <p:cTn id="91" dur="500" fill="hold"/>
                                        <p:tgtEl>
                                          <p:spTgt spid="20"/>
                                        </p:tgtEl>
                                        <p:attrNameLst>
                                          <p:attrName>ppt_w</p:attrName>
                                        </p:attrNameLst>
                                      </p:cBhvr>
                                      <p:tavLst>
                                        <p:tav tm="0">
                                          <p:val>
                                            <p:fltVal val="0"/>
                                          </p:val>
                                        </p:tav>
                                        <p:tav tm="100000">
                                          <p:val>
                                            <p:strVal val="#ppt_w"/>
                                          </p:val>
                                        </p:tav>
                                      </p:tavLst>
                                    </p:anim>
                                    <p:anim calcmode="lin" valueType="num">
                                      <p:cBhvr>
                                        <p:cTn id="92" dur="500" fill="hold"/>
                                        <p:tgtEl>
                                          <p:spTgt spid="20"/>
                                        </p:tgtEl>
                                        <p:attrNameLst>
                                          <p:attrName>ppt_h</p:attrName>
                                        </p:attrNameLst>
                                      </p:cBhvr>
                                      <p:tavLst>
                                        <p:tav tm="0">
                                          <p:val>
                                            <p:fltVal val="0"/>
                                          </p:val>
                                        </p:tav>
                                        <p:tav tm="100000">
                                          <p:val>
                                            <p:strVal val="#ppt_h"/>
                                          </p:val>
                                        </p:tav>
                                      </p:tavLst>
                                    </p:anim>
                                    <p:animEffect transition="in" filter="fade">
                                      <p:cBhvr>
                                        <p:cTn id="93" dur="500"/>
                                        <p:tgtEl>
                                          <p:spTgt spid="20"/>
                                        </p:tgtEl>
                                      </p:cBhvr>
                                    </p:animEffect>
                                  </p:childTnLst>
                                </p:cTn>
                              </p:par>
                            </p:childTnLst>
                          </p:cTn>
                        </p:par>
                        <p:par>
                          <p:cTn id="94" fill="hold">
                            <p:stCondLst>
                              <p:cond delay="500"/>
                            </p:stCondLst>
                            <p:childTnLst>
                              <p:par>
                                <p:cTn id="95" presetID="22" presetClass="entr" presetSubtype="8" fill="hold" grpId="0" nodeType="afterEffect">
                                  <p:stCondLst>
                                    <p:cond delay="0"/>
                                  </p:stCondLst>
                                  <p:childTnLst>
                                    <p:set>
                                      <p:cBhvr>
                                        <p:cTn id="96" dur="1" fill="hold">
                                          <p:stCondLst>
                                            <p:cond delay="0"/>
                                          </p:stCondLst>
                                        </p:cTn>
                                        <p:tgtEl>
                                          <p:spTgt spid="15"/>
                                        </p:tgtEl>
                                        <p:attrNameLst>
                                          <p:attrName>style.visibility</p:attrName>
                                        </p:attrNameLst>
                                      </p:cBhvr>
                                      <p:to>
                                        <p:strVal val="visible"/>
                                      </p:to>
                                    </p:set>
                                    <p:animEffect transition="in" filter="wipe(left)">
                                      <p:cBhvr>
                                        <p:cTn id="9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7" grpId="1"/>
      <p:bldP spid="7" grpId="2"/>
      <p:bldP spid="11" grpId="0"/>
      <p:bldP spid="12" grpId="0"/>
      <p:bldP spid="13" grpId="0"/>
      <p:bldP spid="14" grpId="0"/>
      <p:bldP spid="15" grpId="0"/>
      <p:bldP spid="16" grpId="0" animBg="1"/>
      <p:bldP spid="17" grpId="0" animBg="1"/>
      <p:bldP spid="18" grpId="0" animBg="1"/>
      <p:bldP spid="19" grpId="0" animBg="1"/>
      <p:bldP spid="20" grpId="0" animBg="1"/>
      <p:bldP spid="21" grpId="0" animBg="1"/>
      <p:bldP spid="23" grpId="0"/>
      <p:bldP spid="23"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381" y="3631692"/>
            <a:ext cx="2159699" cy="2607282"/>
          </a:xfrm>
          <a:prstGeom prst="rect">
            <a:avLst/>
          </a:prstGeom>
        </p:spPr>
      </p:pic>
      <p:sp>
        <p:nvSpPr>
          <p:cNvPr id="9" name="TextBox 8"/>
          <p:cNvSpPr txBox="1"/>
          <p:nvPr/>
        </p:nvSpPr>
        <p:spPr>
          <a:xfrm>
            <a:off x="1450848" y="4645892"/>
            <a:ext cx="1097280" cy="578882"/>
          </a:xfrm>
          <a:prstGeom prst="roundRect">
            <a:avLst/>
          </a:prstGeom>
          <a:noFill/>
        </p:spPr>
        <p:txBody>
          <a:bodyPr wrap="square" rtlCol="0">
            <a:spAutoFit/>
          </a:bodyPr>
          <a:lstStyle/>
          <a:p>
            <a:r>
              <a:rPr lang="en-US" sz="2800" dirty="0">
                <a:solidFill>
                  <a:schemeClr val="bg1"/>
                </a:solidFill>
                <a:latin typeface="Century Gothic" panose="020B0502020202020204" pitchFamily="34" charset="0"/>
              </a:rPr>
              <a:t>DAL</a:t>
            </a:r>
            <a:endParaRPr lang="fr-FR" sz="2800" dirty="0">
              <a:solidFill>
                <a:schemeClr val="bg1"/>
              </a:solidFill>
              <a:latin typeface="Century Gothic" panose="020B0502020202020204" pitchFamily="34" charset="0"/>
            </a:endParaRPr>
          </a:p>
        </p:txBody>
      </p:sp>
      <p:graphicFrame>
        <p:nvGraphicFramePr>
          <p:cNvPr id="10" name="Diagram 9"/>
          <p:cNvGraphicFramePr/>
          <p:nvPr>
            <p:extLst>
              <p:ext uri="{D42A27DB-BD31-4B8C-83A1-F6EECF244321}">
                <p14:modId xmlns:p14="http://schemas.microsoft.com/office/powerpoint/2010/main" val="3531184443"/>
              </p:ext>
            </p:extLst>
          </p:nvPr>
        </p:nvGraphicFramePr>
        <p:xfrm>
          <a:off x="4474464" y="3457675"/>
          <a:ext cx="3590544" cy="295605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20556" y="3457674"/>
            <a:ext cx="2781300" cy="2781300"/>
          </a:xfrm>
          <a:prstGeom prst="rect">
            <a:avLst/>
          </a:prstGeom>
        </p:spPr>
      </p:pic>
      <p:sp>
        <p:nvSpPr>
          <p:cNvPr id="12" name="Rectangle 11"/>
          <p:cNvSpPr/>
          <p:nvPr/>
        </p:nvSpPr>
        <p:spPr>
          <a:xfrm>
            <a:off x="0" y="0"/>
            <a:ext cx="12192000" cy="2621280"/>
          </a:xfrm>
          <a:prstGeom prst="rect">
            <a:avLst/>
          </a:prstGeom>
          <a:solidFill>
            <a:schemeClr val="accent5">
              <a:lumMod val="5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TextBox 12"/>
          <p:cNvSpPr txBox="1"/>
          <p:nvPr/>
        </p:nvSpPr>
        <p:spPr>
          <a:xfrm>
            <a:off x="9791114" y="4384282"/>
            <a:ext cx="1139483" cy="523220"/>
          </a:xfrm>
          <a:prstGeom prst="rect">
            <a:avLst/>
          </a:prstGeom>
          <a:noFill/>
        </p:spPr>
        <p:txBody>
          <a:bodyPr wrap="square" rtlCol="0">
            <a:spAutoFit/>
          </a:bodyPr>
          <a:lstStyle/>
          <a:p>
            <a:r>
              <a:rPr lang="en-US" sz="2800" dirty="0">
                <a:solidFill>
                  <a:schemeClr val="bg1">
                    <a:lumMod val="95000"/>
                  </a:schemeClr>
                </a:solidFill>
              </a:rPr>
              <a:t>WEB</a:t>
            </a:r>
            <a:endParaRPr lang="fr-FR" dirty="0">
              <a:solidFill>
                <a:schemeClr val="bg1">
                  <a:lumMod val="95000"/>
                </a:schemeClr>
              </a:solidFill>
            </a:endParaRPr>
          </a:p>
        </p:txBody>
      </p:sp>
      <p:sp>
        <p:nvSpPr>
          <p:cNvPr id="14" name="TextBox 13"/>
          <p:cNvSpPr txBox="1"/>
          <p:nvPr/>
        </p:nvSpPr>
        <p:spPr>
          <a:xfrm>
            <a:off x="-6231827" y="534416"/>
            <a:ext cx="6231827" cy="1015663"/>
          </a:xfrm>
          <a:prstGeom prst="rect">
            <a:avLst/>
          </a:prstGeom>
          <a:noFill/>
        </p:spPr>
        <p:txBody>
          <a:bodyPr wrap="square" rtlCol="0">
            <a:spAutoFit/>
          </a:bodyPr>
          <a:lstStyle/>
          <a:p>
            <a:r>
              <a:rPr lang="en-US" sz="6000" dirty="0">
                <a:solidFill>
                  <a:schemeClr val="bg1"/>
                </a:solidFill>
              </a:rPr>
              <a:t>Architecture 3-tiers</a:t>
            </a:r>
            <a:endParaRPr lang="fr-FR" sz="6000" dirty="0">
              <a:solidFill>
                <a:schemeClr val="bg1"/>
              </a:solidFill>
            </a:endParaRPr>
          </a:p>
        </p:txBody>
      </p:sp>
      <p:sp>
        <p:nvSpPr>
          <p:cNvPr id="15" name="TextBox 14"/>
          <p:cNvSpPr txBox="1"/>
          <p:nvPr/>
        </p:nvSpPr>
        <p:spPr>
          <a:xfrm>
            <a:off x="6244177" y="3844734"/>
            <a:ext cx="408784" cy="646331"/>
          </a:xfrm>
          <a:prstGeom prst="rect">
            <a:avLst/>
          </a:prstGeom>
          <a:noFill/>
        </p:spPr>
        <p:txBody>
          <a:bodyPr wrap="square" rtlCol="0">
            <a:spAutoFit/>
          </a:bodyPr>
          <a:lstStyle/>
          <a:p>
            <a:r>
              <a:rPr lang="en-US" sz="3600" dirty="0">
                <a:solidFill>
                  <a:schemeClr val="bg1"/>
                </a:solidFill>
              </a:rPr>
              <a:t>B</a:t>
            </a:r>
            <a:endParaRPr lang="fr-FR" sz="3600" dirty="0">
              <a:solidFill>
                <a:schemeClr val="bg1"/>
              </a:solidFill>
            </a:endParaRPr>
          </a:p>
        </p:txBody>
      </p:sp>
      <p:sp>
        <p:nvSpPr>
          <p:cNvPr id="16" name="TextBox 15"/>
          <p:cNvSpPr txBox="1"/>
          <p:nvPr/>
        </p:nvSpPr>
        <p:spPr>
          <a:xfrm>
            <a:off x="5630355" y="4638267"/>
            <a:ext cx="613822" cy="646331"/>
          </a:xfrm>
          <a:prstGeom prst="rect">
            <a:avLst/>
          </a:prstGeom>
          <a:noFill/>
        </p:spPr>
        <p:txBody>
          <a:bodyPr wrap="square" rtlCol="0">
            <a:spAutoFit/>
          </a:bodyPr>
          <a:lstStyle/>
          <a:p>
            <a:r>
              <a:rPr lang="en-US" sz="3600" dirty="0">
                <a:solidFill>
                  <a:schemeClr val="bg1"/>
                </a:solidFill>
              </a:rPr>
              <a:t>L</a:t>
            </a:r>
            <a:endParaRPr lang="fr-FR" sz="3600" dirty="0">
              <a:solidFill>
                <a:schemeClr val="bg1"/>
              </a:solidFill>
            </a:endParaRPr>
          </a:p>
        </p:txBody>
      </p:sp>
      <p:sp>
        <p:nvSpPr>
          <p:cNvPr id="17" name="TextBox 16"/>
          <p:cNvSpPr txBox="1"/>
          <p:nvPr/>
        </p:nvSpPr>
        <p:spPr>
          <a:xfrm>
            <a:off x="6712510" y="5284598"/>
            <a:ext cx="342662" cy="646331"/>
          </a:xfrm>
          <a:prstGeom prst="rect">
            <a:avLst/>
          </a:prstGeom>
          <a:noFill/>
        </p:spPr>
        <p:txBody>
          <a:bodyPr wrap="square" rtlCol="0">
            <a:spAutoFit/>
          </a:bodyPr>
          <a:lstStyle/>
          <a:p>
            <a:r>
              <a:rPr lang="en-US" sz="3600" dirty="0">
                <a:solidFill>
                  <a:schemeClr val="bg1"/>
                </a:solidFill>
              </a:rPr>
              <a:t>L</a:t>
            </a:r>
            <a:endParaRPr lang="fr-FR" sz="3600" dirty="0">
              <a:solidFill>
                <a:schemeClr val="bg1"/>
              </a:solidFill>
            </a:endParaRPr>
          </a:p>
        </p:txBody>
      </p:sp>
      <p:sp>
        <p:nvSpPr>
          <p:cNvPr id="18" name="Oval 17"/>
          <p:cNvSpPr/>
          <p:nvPr/>
        </p:nvSpPr>
        <p:spPr>
          <a:xfrm>
            <a:off x="11139054" y="5979868"/>
            <a:ext cx="831273" cy="753991"/>
          </a:xfrm>
          <a:prstGeom prst="ellipse">
            <a:avLst/>
          </a:prstGeom>
          <a:ln w="2857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3600" b="1" dirty="0">
                <a:ln w="0"/>
                <a:solidFill>
                  <a:schemeClr val="tx1"/>
                </a:solidFill>
                <a:effectLst>
                  <a:outerShdw blurRad="38100" dist="19050" dir="2700000" algn="tl" rotWithShape="0">
                    <a:schemeClr val="dk1">
                      <a:alpha val="40000"/>
                    </a:schemeClr>
                  </a:outerShdw>
                </a:effectLst>
              </a:rPr>
              <a:t>8</a:t>
            </a:r>
          </a:p>
        </p:txBody>
      </p:sp>
    </p:spTree>
    <p:extLst>
      <p:ext uri="{BB962C8B-B14F-4D97-AF65-F5344CB8AC3E}">
        <p14:creationId xmlns:p14="http://schemas.microsoft.com/office/powerpoint/2010/main" val="23157785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500"/>
                                        <p:tgtEl>
                                          <p:spTgt spid="12"/>
                                        </p:tgtEl>
                                      </p:cBhvr>
                                    </p:animEffect>
                                  </p:childTnLst>
                                </p:cTn>
                              </p:par>
                            </p:childTnLst>
                          </p:cTn>
                        </p:par>
                        <p:par>
                          <p:cTn id="8" fill="hold">
                            <p:stCondLst>
                              <p:cond delay="500"/>
                            </p:stCondLst>
                            <p:childTnLst>
                              <p:par>
                                <p:cTn id="9" presetID="35" presetClass="path" presetSubtype="0" accel="50000" decel="50000" fill="hold" grpId="0" nodeType="afterEffect">
                                  <p:stCondLst>
                                    <p:cond delay="0"/>
                                  </p:stCondLst>
                                  <p:childTnLst>
                                    <p:animMotion origin="layout" path="M -1.04167E-6 -1.85185E-6 L 0.67565 0.00209 " pathEditMode="relative" rAng="0" ptsTypes="AA">
                                      <p:cBhvr>
                                        <p:cTn id="10" dur="2000" fill="hold"/>
                                        <p:tgtEl>
                                          <p:spTgt spid="14"/>
                                        </p:tgtEl>
                                        <p:attrNameLst>
                                          <p:attrName>ppt_x</p:attrName>
                                          <p:attrName>ppt_y</p:attrName>
                                        </p:attrNameLst>
                                      </p:cBhvr>
                                      <p:rCtr x="33776" y="93"/>
                                    </p:animMotion>
                                  </p:childTnLst>
                                </p:cTn>
                              </p:par>
                            </p:childTnLst>
                          </p:cTn>
                        </p:par>
                      </p:childTnLst>
                    </p:cTn>
                  </p:par>
                  <p:par>
                    <p:cTn id="11" fill="hold">
                      <p:stCondLst>
                        <p:cond delay="indefinite"/>
                      </p:stCondLst>
                      <p:childTnLst>
                        <p:par>
                          <p:cTn id="12" fill="hold">
                            <p:stCondLst>
                              <p:cond delay="0"/>
                            </p:stCondLst>
                            <p:childTnLst>
                              <p:par>
                                <p:cTn id="13" presetID="53" presetClass="entr" presetSubtype="528"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anim calcmode="lin" valueType="num">
                                      <p:cBhvr>
                                        <p:cTn id="18" dur="500" fill="hold"/>
                                        <p:tgtEl>
                                          <p:spTgt spid="8"/>
                                        </p:tgtEl>
                                        <p:attrNameLst>
                                          <p:attrName>ppt_x</p:attrName>
                                        </p:attrNameLst>
                                      </p:cBhvr>
                                      <p:tavLst>
                                        <p:tav tm="0">
                                          <p:val>
                                            <p:fltVal val="0.5"/>
                                          </p:val>
                                        </p:tav>
                                        <p:tav tm="100000">
                                          <p:val>
                                            <p:strVal val="#ppt_x"/>
                                          </p:val>
                                        </p:tav>
                                      </p:tavLst>
                                    </p:anim>
                                    <p:anim calcmode="lin" valueType="num">
                                      <p:cBhvr>
                                        <p:cTn id="19" dur="500" fill="hold"/>
                                        <p:tgtEl>
                                          <p:spTgt spid="8"/>
                                        </p:tgtEl>
                                        <p:attrNameLst>
                                          <p:attrName>ppt_y</p:attrName>
                                        </p:attrNameLst>
                                      </p:cBhvr>
                                      <p:tavLst>
                                        <p:tav tm="0">
                                          <p:val>
                                            <p:fltVal val="0.5"/>
                                          </p:val>
                                        </p:tav>
                                        <p:tav tm="100000">
                                          <p:val>
                                            <p:strVal val="#ppt_y"/>
                                          </p:val>
                                        </p:tav>
                                      </p:tavLst>
                                    </p:anim>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528"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Effect transition="in" filter="fade">
                                      <p:cBhvr>
                                        <p:cTn id="30" dur="500"/>
                                        <p:tgtEl>
                                          <p:spTgt spid="10"/>
                                        </p:tgtEl>
                                      </p:cBhvr>
                                    </p:animEffect>
                                    <p:anim calcmode="lin" valueType="num">
                                      <p:cBhvr>
                                        <p:cTn id="31" dur="500" fill="hold"/>
                                        <p:tgtEl>
                                          <p:spTgt spid="10"/>
                                        </p:tgtEl>
                                        <p:attrNameLst>
                                          <p:attrName>ppt_x</p:attrName>
                                        </p:attrNameLst>
                                      </p:cBhvr>
                                      <p:tavLst>
                                        <p:tav tm="0">
                                          <p:val>
                                            <p:fltVal val="0.5"/>
                                          </p:val>
                                        </p:tav>
                                        <p:tav tm="100000">
                                          <p:val>
                                            <p:strVal val="#ppt_x"/>
                                          </p:val>
                                        </p:tav>
                                      </p:tavLst>
                                    </p:anim>
                                    <p:anim calcmode="lin" valueType="num">
                                      <p:cBhvr>
                                        <p:cTn id="32" dur="500" fill="hold"/>
                                        <p:tgtEl>
                                          <p:spTgt spid="10"/>
                                        </p:tgtEl>
                                        <p:attrNameLst>
                                          <p:attrName>ppt_y</p:attrName>
                                        </p:attrNameLst>
                                      </p:cBhvr>
                                      <p:tavLst>
                                        <p:tav tm="0">
                                          <p:val>
                                            <p:fltVal val="0.5"/>
                                          </p:val>
                                        </p:tav>
                                        <p:tav tm="100000">
                                          <p:val>
                                            <p:strVal val="#ppt_y"/>
                                          </p:val>
                                        </p:tav>
                                      </p:tavLst>
                                    </p:anim>
                                  </p:childTnLst>
                                </p:cTn>
                              </p:par>
                            </p:childTnLst>
                          </p:cTn>
                        </p:par>
                        <p:par>
                          <p:cTn id="33" fill="hold">
                            <p:stCondLst>
                              <p:cond delay="500"/>
                            </p:stCondLst>
                            <p:childTnLst>
                              <p:par>
                                <p:cTn id="34" presetID="1" presetClass="entr" presetSubtype="0"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childTnLst>
                          </p:cTn>
                        </p:par>
                        <p:par>
                          <p:cTn id="36" fill="hold">
                            <p:stCondLst>
                              <p:cond delay="500"/>
                            </p:stCondLst>
                            <p:childTnLst>
                              <p:par>
                                <p:cTn id="37" presetID="1" presetClass="entr" presetSubtype="0" fill="hold" grpId="0" nodeType="afterEffect">
                                  <p:stCondLst>
                                    <p:cond delay="250"/>
                                  </p:stCondLst>
                                  <p:childTnLst>
                                    <p:set>
                                      <p:cBhvr>
                                        <p:cTn id="38" dur="1" fill="hold">
                                          <p:stCondLst>
                                            <p:cond delay="0"/>
                                          </p:stCondLst>
                                        </p:cTn>
                                        <p:tgtEl>
                                          <p:spTgt spid="16"/>
                                        </p:tgtEl>
                                        <p:attrNameLst>
                                          <p:attrName>style.visibility</p:attrName>
                                        </p:attrNameLst>
                                      </p:cBhvr>
                                      <p:to>
                                        <p:strVal val="visible"/>
                                      </p:to>
                                    </p:set>
                                  </p:childTnLst>
                                </p:cTn>
                              </p:par>
                            </p:childTnLst>
                          </p:cTn>
                        </p:par>
                        <p:par>
                          <p:cTn id="39" fill="hold">
                            <p:stCondLst>
                              <p:cond delay="750"/>
                            </p:stCondLst>
                            <p:childTnLst>
                              <p:par>
                                <p:cTn id="40" presetID="1" presetClass="entr" presetSubtype="0" fill="hold" grpId="0" nodeType="afterEffect">
                                  <p:stCondLst>
                                    <p:cond delay="250"/>
                                  </p:stCondLst>
                                  <p:childTnLst>
                                    <p:set>
                                      <p:cBhvr>
                                        <p:cTn id="41" dur="1" fill="hold">
                                          <p:stCondLst>
                                            <p:cond delay="0"/>
                                          </p:stCondLst>
                                        </p:cTn>
                                        <p:tgtEl>
                                          <p:spTgt spid="1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53" presetClass="entr" presetSubtype="528"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anim calcmode="lin" valueType="num">
                                      <p:cBhvr>
                                        <p:cTn id="49" dur="500" fill="hold"/>
                                        <p:tgtEl>
                                          <p:spTgt spid="11"/>
                                        </p:tgtEl>
                                        <p:attrNameLst>
                                          <p:attrName>ppt_x</p:attrName>
                                        </p:attrNameLst>
                                      </p:cBhvr>
                                      <p:tavLst>
                                        <p:tav tm="0">
                                          <p:val>
                                            <p:fltVal val="0.5"/>
                                          </p:val>
                                        </p:tav>
                                        <p:tav tm="100000">
                                          <p:val>
                                            <p:strVal val="#ppt_x"/>
                                          </p:val>
                                        </p:tav>
                                      </p:tavLst>
                                    </p:anim>
                                    <p:anim calcmode="lin" valueType="num">
                                      <p:cBhvr>
                                        <p:cTn id="50" dur="500" fill="hold"/>
                                        <p:tgtEl>
                                          <p:spTgt spid="11"/>
                                        </p:tgtEl>
                                        <p:attrNameLst>
                                          <p:attrName>ppt_y</p:attrName>
                                        </p:attrNameLst>
                                      </p:cBhvr>
                                      <p:tavLst>
                                        <p:tav tm="0">
                                          <p:val>
                                            <p:fltVal val="0.5"/>
                                          </p:val>
                                        </p:tav>
                                        <p:tav tm="100000">
                                          <p:val>
                                            <p:strVal val="#ppt_y"/>
                                          </p:val>
                                        </p:tav>
                                      </p:tavLst>
                                    </p:anim>
                                  </p:childTnLst>
                                </p:cTn>
                              </p:par>
                            </p:childTnLst>
                          </p:cTn>
                        </p:par>
                        <p:par>
                          <p:cTn id="51" fill="hold">
                            <p:stCondLst>
                              <p:cond delay="500"/>
                            </p:stCondLst>
                            <p:childTnLst>
                              <p:par>
                                <p:cTn id="52" presetID="22" presetClass="entr" presetSubtype="8" fill="hold" grpId="0" nodeType="after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left)">
                                      <p:cBhvr>
                                        <p:cTn id="5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Graphic spid="10" grpId="0">
        <p:bldAsOne/>
      </p:bldGraphic>
      <p:bldP spid="12" grpId="0" animBg="1"/>
      <p:bldP spid="13" grpId="0"/>
      <p:bldP spid="14" grpId="0"/>
      <p:bldP spid="15" grpId="0"/>
      <p:bldP spid="16" grpId="0"/>
      <p:bldP spid="1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2730</TotalTime>
  <Words>2667</Words>
  <Application>Microsoft Office PowerPoint</Application>
  <PresentationFormat>Widescreen</PresentationFormat>
  <Paragraphs>229</Paragraphs>
  <Slides>19</Slides>
  <Notes>19</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19</vt:i4>
      </vt:variant>
    </vt:vector>
  </HeadingPairs>
  <TitlesOfParts>
    <vt:vector size="36" baseType="lpstr">
      <vt:lpstr>Adobe Caslon Pro Bold</vt:lpstr>
      <vt:lpstr>Adobe Gothic Std B</vt:lpstr>
      <vt:lpstr>Adobe Myungjo Std M</vt:lpstr>
      <vt:lpstr>Arial</vt:lpstr>
      <vt:lpstr>Arial Black</vt:lpstr>
      <vt:lpstr>Baskerville Old Face</vt:lpstr>
      <vt:lpstr>Calibri</vt:lpstr>
      <vt:lpstr>Calibri Light</vt:lpstr>
      <vt:lpstr>Century Gothic</vt:lpstr>
      <vt:lpstr>Dubai Medium</vt:lpstr>
      <vt:lpstr>Kozuka Gothic Pr6N L</vt:lpstr>
      <vt:lpstr>Kozuka Gothic Pro B</vt:lpstr>
      <vt:lpstr>Lucida Sans Unicode</vt:lpstr>
      <vt:lpstr>Microsoft Sans Serif</vt:lpstr>
      <vt:lpstr>Segoe Script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redhat</cp:lastModifiedBy>
  <cp:revision>281</cp:revision>
  <dcterms:created xsi:type="dcterms:W3CDTF">2017-05-17T21:44:06Z</dcterms:created>
  <dcterms:modified xsi:type="dcterms:W3CDTF">2017-06-08T06:32:19Z</dcterms:modified>
</cp:coreProperties>
</file>